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 id="2147483731" r:id="rId3"/>
  </p:sldMasterIdLst>
  <p:notesMasterIdLst>
    <p:notesMasterId r:id="rId54"/>
  </p:notesMasterIdLst>
  <p:sldIdLst>
    <p:sldId id="1734" r:id="rId4"/>
    <p:sldId id="1731" r:id="rId5"/>
    <p:sldId id="1738" r:id="rId6"/>
    <p:sldId id="1740" r:id="rId7"/>
    <p:sldId id="1737" r:id="rId8"/>
    <p:sldId id="1739" r:id="rId9"/>
    <p:sldId id="1741" r:id="rId10"/>
    <p:sldId id="1742" r:id="rId11"/>
    <p:sldId id="1743" r:id="rId12"/>
    <p:sldId id="1744" r:id="rId13"/>
    <p:sldId id="1745" r:id="rId14"/>
    <p:sldId id="1746" r:id="rId15"/>
    <p:sldId id="1747" r:id="rId16"/>
    <p:sldId id="1748" r:id="rId17"/>
    <p:sldId id="1749" r:id="rId18"/>
    <p:sldId id="1751" r:id="rId19"/>
    <p:sldId id="1750" r:id="rId20"/>
    <p:sldId id="1752" r:id="rId21"/>
    <p:sldId id="1753" r:id="rId22"/>
    <p:sldId id="1754" r:id="rId23"/>
    <p:sldId id="1755" r:id="rId24"/>
    <p:sldId id="1756" r:id="rId25"/>
    <p:sldId id="1757" r:id="rId26"/>
    <p:sldId id="1758" r:id="rId27"/>
    <p:sldId id="1759" r:id="rId28"/>
    <p:sldId id="1760" r:id="rId29"/>
    <p:sldId id="1761" r:id="rId30"/>
    <p:sldId id="1762" r:id="rId31"/>
    <p:sldId id="1763" r:id="rId32"/>
    <p:sldId id="1764" r:id="rId33"/>
    <p:sldId id="1765" r:id="rId34"/>
    <p:sldId id="1766" r:id="rId35"/>
    <p:sldId id="1767" r:id="rId36"/>
    <p:sldId id="1768" r:id="rId37"/>
    <p:sldId id="1769" r:id="rId38"/>
    <p:sldId id="1770" r:id="rId39"/>
    <p:sldId id="1771" r:id="rId40"/>
    <p:sldId id="1772" r:id="rId41"/>
    <p:sldId id="1773" r:id="rId42"/>
    <p:sldId id="1774" r:id="rId43"/>
    <p:sldId id="1775" r:id="rId44"/>
    <p:sldId id="1776" r:id="rId45"/>
    <p:sldId id="1777" r:id="rId46"/>
    <p:sldId id="1778" r:id="rId47"/>
    <p:sldId id="1779" r:id="rId48"/>
    <p:sldId id="1780" r:id="rId49"/>
    <p:sldId id="1781" r:id="rId50"/>
    <p:sldId id="1782" r:id="rId51"/>
    <p:sldId id="1783" r:id="rId52"/>
    <p:sldId id="1784"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734"/>
            <p14:sldId id="1731"/>
            <p14:sldId id="1738"/>
            <p14:sldId id="1740"/>
            <p14:sldId id="1737"/>
            <p14:sldId id="1739"/>
            <p14:sldId id="1741"/>
            <p14:sldId id="1742"/>
            <p14:sldId id="1743"/>
            <p14:sldId id="1744"/>
            <p14:sldId id="1745"/>
            <p14:sldId id="1746"/>
            <p14:sldId id="1747"/>
            <p14:sldId id="1748"/>
            <p14:sldId id="1749"/>
            <p14:sldId id="1751"/>
            <p14:sldId id="1750"/>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3A1533-1E5B-4C23-94A9-E6DF9C611B0D}" v="7285" dt="2020-05-25T14:58:10.650"/>
    <p1510:client id="{7430195F-4593-4675-A090-71EDAB3038B3}" v="105" dt="2020-05-25T15:16:51.66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6580" autoAdjust="0"/>
  </p:normalViewPr>
  <p:slideViewPr>
    <p:cSldViewPr snapToGrid="0">
      <p:cViewPr varScale="1">
        <p:scale>
          <a:sx n="68" d="100"/>
          <a:sy n="68" d="100"/>
        </p:scale>
        <p:origin x="80" y="36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angzhi Zhao" userId="353f0e550fc3e3c1" providerId="LiveId" clId="{7E3A1533-1E5B-4C23-94A9-E6DF9C611B0D}"/>
    <pc:docChg chg="undo custSel addSld delSld modSld modSection">
      <pc:chgData name="Guangzhi Zhao" userId="353f0e550fc3e3c1" providerId="LiveId" clId="{7E3A1533-1E5B-4C23-94A9-E6DF9C611B0D}" dt="2020-05-25T14:58:10.650" v="6721" actId="20577"/>
      <pc:docMkLst>
        <pc:docMk/>
      </pc:docMkLst>
      <pc:sldChg chg="del">
        <pc:chgData name="Guangzhi Zhao" userId="353f0e550fc3e3c1" providerId="LiveId" clId="{7E3A1533-1E5B-4C23-94A9-E6DF9C611B0D}" dt="2020-05-24T15:29:17.360" v="3764" actId="2696"/>
        <pc:sldMkLst>
          <pc:docMk/>
          <pc:sldMk cId="334535644" sldId="258"/>
        </pc:sldMkLst>
      </pc:sldChg>
      <pc:sldChg chg="del">
        <pc:chgData name="Guangzhi Zhao" userId="353f0e550fc3e3c1" providerId="LiveId" clId="{7E3A1533-1E5B-4C23-94A9-E6DF9C611B0D}" dt="2020-05-24T15:29:26.496" v="3791" actId="2696"/>
        <pc:sldMkLst>
          <pc:docMk/>
          <pc:sldMk cId="1724000459" sldId="261"/>
        </pc:sldMkLst>
      </pc:sldChg>
      <pc:sldChg chg="del">
        <pc:chgData name="Guangzhi Zhao" userId="353f0e550fc3e3c1" providerId="LiveId" clId="{7E3A1533-1E5B-4C23-94A9-E6DF9C611B0D}" dt="2020-05-24T15:29:20.741" v="3774" actId="2696"/>
        <pc:sldMkLst>
          <pc:docMk/>
          <pc:sldMk cId="2926652850" sldId="262"/>
        </pc:sldMkLst>
      </pc:sldChg>
      <pc:sldChg chg="del">
        <pc:chgData name="Guangzhi Zhao" userId="353f0e550fc3e3c1" providerId="LiveId" clId="{7E3A1533-1E5B-4C23-94A9-E6DF9C611B0D}" dt="2020-05-24T15:29:32.479" v="3819" actId="2696"/>
        <pc:sldMkLst>
          <pc:docMk/>
          <pc:sldMk cId="572929590" sldId="264"/>
        </pc:sldMkLst>
      </pc:sldChg>
      <pc:sldChg chg="del">
        <pc:chgData name="Guangzhi Zhao" userId="353f0e550fc3e3c1" providerId="LiveId" clId="{7E3A1533-1E5B-4C23-94A9-E6DF9C611B0D}" dt="2020-05-24T15:29:32.510" v="3820" actId="2696"/>
        <pc:sldMkLst>
          <pc:docMk/>
          <pc:sldMk cId="1926109996" sldId="265"/>
        </pc:sldMkLst>
      </pc:sldChg>
      <pc:sldChg chg="del">
        <pc:chgData name="Guangzhi Zhao" userId="353f0e550fc3e3c1" providerId="LiveId" clId="{7E3A1533-1E5B-4C23-94A9-E6DF9C611B0D}" dt="2020-05-24T15:29:14.797" v="3762" actId="2696"/>
        <pc:sldMkLst>
          <pc:docMk/>
          <pc:sldMk cId="1274166464" sldId="267"/>
        </pc:sldMkLst>
      </pc:sldChg>
      <pc:sldChg chg="del">
        <pc:chgData name="Guangzhi Zhao" userId="353f0e550fc3e3c1" providerId="LiveId" clId="{7E3A1533-1E5B-4C23-94A9-E6DF9C611B0D}" dt="2020-05-24T15:29:27.779" v="3797" actId="2696"/>
        <pc:sldMkLst>
          <pc:docMk/>
          <pc:sldMk cId="472565983" sldId="268"/>
        </pc:sldMkLst>
      </pc:sldChg>
      <pc:sldChg chg="del">
        <pc:chgData name="Guangzhi Zhao" userId="353f0e550fc3e3c1" providerId="LiveId" clId="{7E3A1533-1E5B-4C23-94A9-E6DF9C611B0D}" dt="2020-05-24T15:29:25.816" v="3788" actId="2696"/>
        <pc:sldMkLst>
          <pc:docMk/>
          <pc:sldMk cId="2629845465" sldId="269"/>
        </pc:sldMkLst>
      </pc:sldChg>
      <pc:sldChg chg="del">
        <pc:chgData name="Guangzhi Zhao" userId="353f0e550fc3e3c1" providerId="LiveId" clId="{7E3A1533-1E5B-4C23-94A9-E6DF9C611B0D}" dt="2020-05-24T15:29:29.242" v="3804" actId="2696"/>
        <pc:sldMkLst>
          <pc:docMk/>
          <pc:sldMk cId="641665443" sldId="270"/>
        </pc:sldMkLst>
      </pc:sldChg>
      <pc:sldChg chg="del">
        <pc:chgData name="Guangzhi Zhao" userId="353f0e550fc3e3c1" providerId="LiveId" clId="{7E3A1533-1E5B-4C23-94A9-E6DF9C611B0D}" dt="2020-05-24T15:29:26.271" v="3790" actId="2696"/>
        <pc:sldMkLst>
          <pc:docMk/>
          <pc:sldMk cId="2969240285" sldId="271"/>
        </pc:sldMkLst>
      </pc:sldChg>
      <pc:sldChg chg="modSp del">
        <pc:chgData name="Guangzhi Zhao" userId="353f0e550fc3e3c1" providerId="LiveId" clId="{7E3A1533-1E5B-4C23-94A9-E6DF9C611B0D}" dt="2020-05-24T15:29:26.956" v="3793" actId="2696"/>
        <pc:sldMkLst>
          <pc:docMk/>
          <pc:sldMk cId="3417721546" sldId="274"/>
        </pc:sldMkLst>
        <pc:spChg chg="mod">
          <ac:chgData name="Guangzhi Zhao" userId="353f0e550fc3e3c1" providerId="LiveId" clId="{7E3A1533-1E5B-4C23-94A9-E6DF9C611B0D}" dt="2020-05-23T14:04:21.110" v="12" actId="27636"/>
          <ac:spMkLst>
            <pc:docMk/>
            <pc:sldMk cId="3417721546" sldId="274"/>
            <ac:spMk id="6" creationId="{C64C482A-5050-4809-A187-3D62217DD5CD}"/>
          </ac:spMkLst>
        </pc:spChg>
        <pc:spChg chg="mod">
          <ac:chgData name="Guangzhi Zhao" userId="353f0e550fc3e3c1" providerId="LiveId" clId="{7E3A1533-1E5B-4C23-94A9-E6DF9C611B0D}" dt="2020-05-23T14:04:21.100" v="9" actId="27636"/>
          <ac:spMkLst>
            <pc:docMk/>
            <pc:sldMk cId="3417721546" sldId="274"/>
            <ac:spMk id="9" creationId="{623696EA-6F93-4B9B-9D03-7F87C27F156F}"/>
          </ac:spMkLst>
        </pc:spChg>
        <pc:spChg chg="mod">
          <ac:chgData name="Guangzhi Zhao" userId="353f0e550fc3e3c1" providerId="LiveId" clId="{7E3A1533-1E5B-4C23-94A9-E6DF9C611B0D}" dt="2020-05-23T14:04:21.101" v="10" actId="27636"/>
          <ac:spMkLst>
            <pc:docMk/>
            <pc:sldMk cId="3417721546" sldId="274"/>
            <ac:spMk id="13" creationId="{4DB15FD4-E5A9-4B16-A76C-93448721C6DD}"/>
          </ac:spMkLst>
        </pc:spChg>
        <pc:spChg chg="mod">
          <ac:chgData name="Guangzhi Zhao" userId="353f0e550fc3e3c1" providerId="LiveId" clId="{7E3A1533-1E5B-4C23-94A9-E6DF9C611B0D}" dt="2020-05-23T14:04:21.103" v="11" actId="27636"/>
          <ac:spMkLst>
            <pc:docMk/>
            <pc:sldMk cId="3417721546" sldId="274"/>
            <ac:spMk id="17" creationId="{D7BA14C5-CF26-4743-B8AC-93A513FEBCF5}"/>
          </ac:spMkLst>
        </pc:spChg>
        <pc:spChg chg="mod">
          <ac:chgData name="Guangzhi Zhao" userId="353f0e550fc3e3c1" providerId="LiveId" clId="{7E3A1533-1E5B-4C23-94A9-E6DF9C611B0D}" dt="2020-05-23T14:04:21.113" v="13" actId="27636"/>
          <ac:spMkLst>
            <pc:docMk/>
            <pc:sldMk cId="3417721546" sldId="274"/>
            <ac:spMk id="20" creationId="{94A381F4-0FF4-4A67-BD2F-A822303AA232}"/>
          </ac:spMkLst>
        </pc:spChg>
      </pc:sldChg>
      <pc:sldChg chg="del">
        <pc:chgData name="Guangzhi Zhao" userId="353f0e550fc3e3c1" providerId="LiveId" clId="{7E3A1533-1E5B-4C23-94A9-E6DF9C611B0D}" dt="2020-05-24T15:29:30.457" v="3808" actId="2696"/>
        <pc:sldMkLst>
          <pc:docMk/>
          <pc:sldMk cId="1618077923" sldId="275"/>
        </pc:sldMkLst>
      </pc:sldChg>
      <pc:sldChg chg="del">
        <pc:chgData name="Guangzhi Zhao" userId="353f0e550fc3e3c1" providerId="LiveId" clId="{7E3A1533-1E5B-4C23-94A9-E6DF9C611B0D}" dt="2020-05-24T15:29:26.048" v="3789" actId="2696"/>
        <pc:sldMkLst>
          <pc:docMk/>
          <pc:sldMk cId="3079155041" sldId="276"/>
        </pc:sldMkLst>
      </pc:sldChg>
      <pc:sldChg chg="del">
        <pc:chgData name="Guangzhi Zhao" userId="353f0e550fc3e3c1" providerId="LiveId" clId="{7E3A1533-1E5B-4C23-94A9-E6DF9C611B0D}" dt="2020-05-24T15:29:31.014" v="3810" actId="2696"/>
        <pc:sldMkLst>
          <pc:docMk/>
          <pc:sldMk cId="4217097113" sldId="277"/>
        </pc:sldMkLst>
      </pc:sldChg>
      <pc:sldChg chg="del">
        <pc:chgData name="Guangzhi Zhao" userId="353f0e550fc3e3c1" providerId="LiveId" clId="{7E3A1533-1E5B-4C23-94A9-E6DF9C611B0D}" dt="2020-05-24T15:29:29.486" v="3805" actId="2696"/>
        <pc:sldMkLst>
          <pc:docMk/>
          <pc:sldMk cId="2127033588" sldId="289"/>
        </pc:sldMkLst>
      </pc:sldChg>
      <pc:sldChg chg="del">
        <pc:chgData name="Guangzhi Zhao" userId="353f0e550fc3e3c1" providerId="LiveId" clId="{7E3A1533-1E5B-4C23-94A9-E6DF9C611B0D}" dt="2020-05-24T15:29:25.651" v="3787" actId="2696"/>
        <pc:sldMkLst>
          <pc:docMk/>
          <pc:sldMk cId="4174370786" sldId="290"/>
        </pc:sldMkLst>
      </pc:sldChg>
      <pc:sldChg chg="del">
        <pc:chgData name="Guangzhi Zhao" userId="353f0e550fc3e3c1" providerId="LiveId" clId="{7E3A1533-1E5B-4C23-94A9-E6DF9C611B0D}" dt="2020-05-24T15:29:23.932" v="3781" actId="2696"/>
        <pc:sldMkLst>
          <pc:docMk/>
          <pc:sldMk cId="832308197" sldId="291"/>
        </pc:sldMkLst>
      </pc:sldChg>
      <pc:sldChg chg="del">
        <pc:chgData name="Guangzhi Zhao" userId="353f0e550fc3e3c1" providerId="LiveId" clId="{7E3A1533-1E5B-4C23-94A9-E6DF9C611B0D}" dt="2020-05-24T15:29:32.447" v="3818" actId="2696"/>
        <pc:sldMkLst>
          <pc:docMk/>
          <pc:sldMk cId="3843897009" sldId="292"/>
        </pc:sldMkLst>
      </pc:sldChg>
      <pc:sldChg chg="del">
        <pc:chgData name="Guangzhi Zhao" userId="353f0e550fc3e3c1" providerId="LiveId" clId="{7E3A1533-1E5B-4C23-94A9-E6DF9C611B0D}" dt="2020-05-24T15:29:28.206" v="3799" actId="2696"/>
        <pc:sldMkLst>
          <pc:docMk/>
          <pc:sldMk cId="2526339449" sldId="293"/>
        </pc:sldMkLst>
      </pc:sldChg>
      <pc:sldChg chg="del">
        <pc:chgData name="Guangzhi Zhao" userId="353f0e550fc3e3c1" providerId="LiveId" clId="{7E3A1533-1E5B-4C23-94A9-E6DF9C611B0D}" dt="2020-05-24T15:29:31.792" v="3813" actId="2696"/>
        <pc:sldMkLst>
          <pc:docMk/>
          <pc:sldMk cId="1965437546" sldId="294"/>
        </pc:sldMkLst>
      </pc:sldChg>
      <pc:sldChg chg="del">
        <pc:chgData name="Guangzhi Zhao" userId="353f0e550fc3e3c1" providerId="LiveId" clId="{7E3A1533-1E5B-4C23-94A9-E6DF9C611B0D}" dt="2020-05-24T15:29:32.601" v="3822" actId="2696"/>
        <pc:sldMkLst>
          <pc:docMk/>
          <pc:sldMk cId="1643560594" sldId="295"/>
        </pc:sldMkLst>
      </pc:sldChg>
      <pc:sldChg chg="del">
        <pc:chgData name="Guangzhi Zhao" userId="353f0e550fc3e3c1" providerId="LiveId" clId="{7E3A1533-1E5B-4C23-94A9-E6DF9C611B0D}" dt="2020-05-24T15:29:32.578" v="3821" actId="2696"/>
        <pc:sldMkLst>
          <pc:docMk/>
          <pc:sldMk cId="1110382996" sldId="296"/>
        </pc:sldMkLst>
      </pc:sldChg>
      <pc:sldChg chg="del">
        <pc:chgData name="Guangzhi Zhao" userId="353f0e550fc3e3c1" providerId="LiveId" clId="{7E3A1533-1E5B-4C23-94A9-E6DF9C611B0D}" dt="2020-05-24T15:29:30.127" v="3807" actId="2696"/>
        <pc:sldMkLst>
          <pc:docMk/>
          <pc:sldMk cId="2638147003" sldId="300"/>
        </pc:sldMkLst>
      </pc:sldChg>
      <pc:sldChg chg="del">
        <pc:chgData name="Guangzhi Zhao" userId="353f0e550fc3e3c1" providerId="LiveId" clId="{7E3A1533-1E5B-4C23-94A9-E6DF9C611B0D}" dt="2020-05-24T15:29:27.668" v="3796" actId="2696"/>
        <pc:sldMkLst>
          <pc:docMk/>
          <pc:sldMk cId="3853450587" sldId="301"/>
        </pc:sldMkLst>
      </pc:sldChg>
      <pc:sldChg chg="del">
        <pc:chgData name="Guangzhi Zhao" userId="353f0e550fc3e3c1" providerId="LiveId" clId="{7E3A1533-1E5B-4C23-94A9-E6DF9C611B0D}" dt="2020-05-24T15:29:30.744" v="3809" actId="2696"/>
        <pc:sldMkLst>
          <pc:docMk/>
          <pc:sldMk cId="186714330" sldId="302"/>
        </pc:sldMkLst>
      </pc:sldChg>
      <pc:sldChg chg="del">
        <pc:chgData name="Guangzhi Zhao" userId="353f0e550fc3e3c1" providerId="LiveId" clId="{7E3A1533-1E5B-4C23-94A9-E6DF9C611B0D}" dt="2020-05-24T15:29:31.619" v="3812" actId="2696"/>
        <pc:sldMkLst>
          <pc:docMk/>
          <pc:sldMk cId="3158270530" sldId="303"/>
        </pc:sldMkLst>
      </pc:sldChg>
      <pc:sldChg chg="del">
        <pc:chgData name="Guangzhi Zhao" userId="353f0e550fc3e3c1" providerId="LiveId" clId="{7E3A1533-1E5B-4C23-94A9-E6DF9C611B0D}" dt="2020-05-24T15:29:20.703" v="3773" actId="2696"/>
        <pc:sldMkLst>
          <pc:docMk/>
          <pc:sldMk cId="561202753" sldId="304"/>
        </pc:sldMkLst>
      </pc:sldChg>
      <pc:sldChg chg="modSp del">
        <pc:chgData name="Guangzhi Zhao" userId="353f0e550fc3e3c1" providerId="LiveId" clId="{7E3A1533-1E5B-4C23-94A9-E6DF9C611B0D}" dt="2020-05-24T15:29:18.465" v="3766" actId="2696"/>
        <pc:sldMkLst>
          <pc:docMk/>
          <pc:sldMk cId="1645364816" sldId="305"/>
        </pc:sldMkLst>
        <pc:spChg chg="mod">
          <ac:chgData name="Guangzhi Zhao" userId="353f0e550fc3e3c1" providerId="LiveId" clId="{7E3A1533-1E5B-4C23-94A9-E6DF9C611B0D}" dt="2020-05-23T14:04:21.027" v="5" actId="27636"/>
          <ac:spMkLst>
            <pc:docMk/>
            <pc:sldMk cId="1645364816" sldId="305"/>
            <ac:spMk id="12" creationId="{08407A17-7E97-4DE2-ABAE-0FE1110EC519}"/>
          </ac:spMkLst>
        </pc:spChg>
        <pc:spChg chg="mod">
          <ac:chgData name="Guangzhi Zhao" userId="353f0e550fc3e3c1" providerId="LiveId" clId="{7E3A1533-1E5B-4C23-94A9-E6DF9C611B0D}" dt="2020-05-23T14:04:21.029" v="8" actId="27636"/>
          <ac:spMkLst>
            <pc:docMk/>
            <pc:sldMk cId="1645364816" sldId="305"/>
            <ac:spMk id="14" creationId="{4FE32B61-B0AB-4F41-9553-9FC49050AE99}"/>
          </ac:spMkLst>
        </pc:spChg>
        <pc:spChg chg="mod">
          <ac:chgData name="Guangzhi Zhao" userId="353f0e550fc3e3c1" providerId="LiveId" clId="{7E3A1533-1E5B-4C23-94A9-E6DF9C611B0D}" dt="2020-05-23T14:04:21.029" v="7" actId="27636"/>
          <ac:spMkLst>
            <pc:docMk/>
            <pc:sldMk cId="1645364816" sldId="305"/>
            <ac:spMk id="17" creationId="{C7808E4B-4611-442D-ACC5-5A220087D62E}"/>
          </ac:spMkLst>
        </pc:spChg>
        <pc:spChg chg="mod">
          <ac:chgData name="Guangzhi Zhao" userId="353f0e550fc3e3c1" providerId="LiveId" clId="{7E3A1533-1E5B-4C23-94A9-E6DF9C611B0D}" dt="2020-05-23T14:04:21.026" v="4" actId="27636"/>
          <ac:spMkLst>
            <pc:docMk/>
            <pc:sldMk cId="1645364816" sldId="305"/>
            <ac:spMk id="19" creationId="{A696EABA-B330-4784-A008-EBA3EF917358}"/>
          </ac:spMkLst>
        </pc:spChg>
        <pc:spChg chg="mod">
          <ac:chgData name="Guangzhi Zhao" userId="353f0e550fc3e3c1" providerId="LiveId" clId="{7E3A1533-1E5B-4C23-94A9-E6DF9C611B0D}" dt="2020-05-23T14:04:21.025" v="3" actId="27636"/>
          <ac:spMkLst>
            <pc:docMk/>
            <pc:sldMk cId="1645364816" sldId="305"/>
            <ac:spMk id="22" creationId="{D1155778-B633-48D5-BE14-4FA35F8F90E7}"/>
          </ac:spMkLst>
        </pc:spChg>
        <pc:spChg chg="mod">
          <ac:chgData name="Guangzhi Zhao" userId="353f0e550fc3e3c1" providerId="LiveId" clId="{7E3A1533-1E5B-4C23-94A9-E6DF9C611B0D}" dt="2020-05-23T14:04:21.022" v="1" actId="27636"/>
          <ac:spMkLst>
            <pc:docMk/>
            <pc:sldMk cId="1645364816" sldId="305"/>
            <ac:spMk id="24" creationId="{A64844A9-5A20-42FF-8AFF-763D8DAB73F2}"/>
          </ac:spMkLst>
        </pc:spChg>
        <pc:spChg chg="mod">
          <ac:chgData name="Guangzhi Zhao" userId="353f0e550fc3e3c1" providerId="LiveId" clId="{7E3A1533-1E5B-4C23-94A9-E6DF9C611B0D}" dt="2020-05-23T14:04:21.028" v="6" actId="27636"/>
          <ac:spMkLst>
            <pc:docMk/>
            <pc:sldMk cId="1645364816" sldId="305"/>
            <ac:spMk id="27" creationId="{15506D32-D7AE-4C85-B743-86885EFA5B61}"/>
          </ac:spMkLst>
        </pc:spChg>
        <pc:spChg chg="mod">
          <ac:chgData name="Guangzhi Zhao" userId="353f0e550fc3e3c1" providerId="LiveId" clId="{7E3A1533-1E5B-4C23-94A9-E6DF9C611B0D}" dt="2020-05-23T14:04:21.024" v="2" actId="27636"/>
          <ac:spMkLst>
            <pc:docMk/>
            <pc:sldMk cId="1645364816" sldId="305"/>
            <ac:spMk id="29" creationId="{A72624D0-DABB-4D2C-89F5-65D452C990E3}"/>
          </ac:spMkLst>
        </pc:spChg>
      </pc:sldChg>
      <pc:sldChg chg="del">
        <pc:chgData name="Guangzhi Zhao" userId="353f0e550fc3e3c1" providerId="LiveId" clId="{7E3A1533-1E5B-4C23-94A9-E6DF9C611B0D}" dt="2020-05-24T15:29:18.026" v="3765" actId="2696"/>
        <pc:sldMkLst>
          <pc:docMk/>
          <pc:sldMk cId="1187059265" sldId="308"/>
        </pc:sldMkLst>
      </pc:sldChg>
      <pc:sldChg chg="del">
        <pc:chgData name="Guangzhi Zhao" userId="353f0e550fc3e3c1" providerId="LiveId" clId="{7E3A1533-1E5B-4C23-94A9-E6DF9C611B0D}" dt="2020-05-24T15:29:31.230" v="3811" actId="2696"/>
        <pc:sldMkLst>
          <pc:docMk/>
          <pc:sldMk cId="785366259" sldId="310"/>
        </pc:sldMkLst>
      </pc:sldChg>
      <pc:sldChg chg="del">
        <pc:chgData name="Guangzhi Zhao" userId="353f0e550fc3e3c1" providerId="LiveId" clId="{7E3A1533-1E5B-4C23-94A9-E6DF9C611B0D}" dt="2020-05-24T15:29:32.643" v="3823" actId="2696"/>
        <pc:sldMkLst>
          <pc:docMk/>
          <pc:sldMk cId="155667104" sldId="311"/>
        </pc:sldMkLst>
      </pc:sldChg>
      <pc:sldChg chg="del">
        <pc:chgData name="Guangzhi Zhao" userId="353f0e550fc3e3c1" providerId="LiveId" clId="{7E3A1533-1E5B-4C23-94A9-E6DF9C611B0D}" dt="2020-05-24T15:29:32.681" v="3824" actId="2696"/>
        <pc:sldMkLst>
          <pc:docMk/>
          <pc:sldMk cId="55753680" sldId="312"/>
        </pc:sldMkLst>
      </pc:sldChg>
      <pc:sldChg chg="del">
        <pc:chgData name="Guangzhi Zhao" userId="353f0e550fc3e3c1" providerId="LiveId" clId="{7E3A1533-1E5B-4C23-94A9-E6DF9C611B0D}" dt="2020-05-24T15:29:33.697" v="3825" actId="2696"/>
        <pc:sldMkLst>
          <pc:docMk/>
          <pc:sldMk cId="165901072" sldId="313"/>
        </pc:sldMkLst>
      </pc:sldChg>
      <pc:sldChg chg="del">
        <pc:chgData name="Guangzhi Zhao" userId="353f0e550fc3e3c1" providerId="LiveId" clId="{7E3A1533-1E5B-4C23-94A9-E6DF9C611B0D}" dt="2020-05-24T15:29:34.038" v="3826" actId="2696"/>
        <pc:sldMkLst>
          <pc:docMk/>
          <pc:sldMk cId="4240725017" sldId="314"/>
        </pc:sldMkLst>
      </pc:sldChg>
      <pc:sldChg chg="del">
        <pc:chgData name="Guangzhi Zhao" userId="353f0e550fc3e3c1" providerId="LiveId" clId="{7E3A1533-1E5B-4C23-94A9-E6DF9C611B0D}" dt="2020-05-24T15:29:34.560" v="3827" actId="2696"/>
        <pc:sldMkLst>
          <pc:docMk/>
          <pc:sldMk cId="1829580589" sldId="316"/>
        </pc:sldMkLst>
      </pc:sldChg>
      <pc:sldChg chg="del">
        <pc:chgData name="Guangzhi Zhao" userId="353f0e550fc3e3c1" providerId="LiveId" clId="{7E3A1533-1E5B-4C23-94A9-E6DF9C611B0D}" dt="2020-05-24T15:29:27.147" v="3794" actId="2696"/>
        <pc:sldMkLst>
          <pc:docMk/>
          <pc:sldMk cId="4040790051" sldId="317"/>
        </pc:sldMkLst>
      </pc:sldChg>
      <pc:sldChg chg="del">
        <pc:chgData name="Guangzhi Zhao" userId="353f0e550fc3e3c1" providerId="LiveId" clId="{7E3A1533-1E5B-4C23-94A9-E6DF9C611B0D}" dt="2020-05-24T15:29:26.734" v="3792" actId="2696"/>
        <pc:sldMkLst>
          <pc:docMk/>
          <pc:sldMk cId="2991777898" sldId="318"/>
        </pc:sldMkLst>
      </pc:sldChg>
      <pc:sldChg chg="del">
        <pc:chgData name="Guangzhi Zhao" userId="353f0e550fc3e3c1" providerId="LiveId" clId="{7E3A1533-1E5B-4C23-94A9-E6DF9C611B0D}" dt="2020-05-24T15:29:25.436" v="3786" actId="2696"/>
        <pc:sldMkLst>
          <pc:docMk/>
          <pc:sldMk cId="355084726" sldId="319"/>
        </pc:sldMkLst>
      </pc:sldChg>
      <pc:sldChg chg="del">
        <pc:chgData name="Guangzhi Zhao" userId="353f0e550fc3e3c1" providerId="LiveId" clId="{7E3A1533-1E5B-4C23-94A9-E6DF9C611B0D}" dt="2020-05-24T15:29:32.291" v="3814" actId="2696"/>
        <pc:sldMkLst>
          <pc:docMk/>
          <pc:sldMk cId="4094844832" sldId="320"/>
        </pc:sldMkLst>
      </pc:sldChg>
      <pc:sldChg chg="del">
        <pc:chgData name="Guangzhi Zhao" userId="353f0e550fc3e3c1" providerId="LiveId" clId="{7E3A1533-1E5B-4C23-94A9-E6DF9C611B0D}" dt="2020-05-24T15:29:32.340" v="3815" actId="2696"/>
        <pc:sldMkLst>
          <pc:docMk/>
          <pc:sldMk cId="3044822123" sldId="321"/>
        </pc:sldMkLst>
      </pc:sldChg>
      <pc:sldChg chg="del">
        <pc:chgData name="Guangzhi Zhao" userId="353f0e550fc3e3c1" providerId="LiveId" clId="{7E3A1533-1E5B-4C23-94A9-E6DF9C611B0D}" dt="2020-05-24T15:29:19.209" v="3767" actId="2696"/>
        <pc:sldMkLst>
          <pc:docMk/>
          <pc:sldMk cId="2118783246" sldId="323"/>
        </pc:sldMkLst>
      </pc:sldChg>
      <pc:sldChg chg="del">
        <pc:chgData name="Guangzhi Zhao" userId="353f0e550fc3e3c1" providerId="LiveId" clId="{7E3A1533-1E5B-4C23-94A9-E6DF9C611B0D}" dt="2020-05-24T15:29:29.724" v="3806" actId="2696"/>
        <pc:sldMkLst>
          <pc:docMk/>
          <pc:sldMk cId="1053561640" sldId="324"/>
        </pc:sldMkLst>
      </pc:sldChg>
      <pc:sldChg chg="del">
        <pc:chgData name="Guangzhi Zhao" userId="353f0e550fc3e3c1" providerId="LiveId" clId="{7E3A1533-1E5B-4C23-94A9-E6DF9C611B0D}" dt="2020-05-24T15:29:28.008" v="3798" actId="2696"/>
        <pc:sldMkLst>
          <pc:docMk/>
          <pc:sldMk cId="2293784913" sldId="330"/>
        </pc:sldMkLst>
      </pc:sldChg>
      <pc:sldChg chg="del">
        <pc:chgData name="Guangzhi Zhao" userId="353f0e550fc3e3c1" providerId="LiveId" clId="{7E3A1533-1E5B-4C23-94A9-E6DF9C611B0D}" dt="2020-05-24T15:29:28.624" v="3801" actId="2696"/>
        <pc:sldMkLst>
          <pc:docMk/>
          <pc:sldMk cId="3680563594" sldId="331"/>
        </pc:sldMkLst>
      </pc:sldChg>
      <pc:sldChg chg="del">
        <pc:chgData name="Guangzhi Zhao" userId="353f0e550fc3e3c1" providerId="LiveId" clId="{7E3A1533-1E5B-4C23-94A9-E6DF9C611B0D}" dt="2020-05-24T15:29:28.400" v="3800" actId="2696"/>
        <pc:sldMkLst>
          <pc:docMk/>
          <pc:sldMk cId="3659479612" sldId="333"/>
        </pc:sldMkLst>
      </pc:sldChg>
      <pc:sldChg chg="del">
        <pc:chgData name="Guangzhi Zhao" userId="353f0e550fc3e3c1" providerId="LiveId" clId="{7E3A1533-1E5B-4C23-94A9-E6DF9C611B0D}" dt="2020-05-24T15:29:27.409" v="3795" actId="2696"/>
        <pc:sldMkLst>
          <pc:docMk/>
          <pc:sldMk cId="2258669342" sldId="334"/>
        </pc:sldMkLst>
      </pc:sldChg>
      <pc:sldChg chg="del">
        <pc:chgData name="Guangzhi Zhao" userId="353f0e550fc3e3c1" providerId="LiveId" clId="{7E3A1533-1E5B-4C23-94A9-E6DF9C611B0D}" dt="2020-05-24T15:29:28.842" v="3802" actId="2696"/>
        <pc:sldMkLst>
          <pc:docMk/>
          <pc:sldMk cId="1898517900" sldId="335"/>
        </pc:sldMkLst>
      </pc:sldChg>
      <pc:sldChg chg="del">
        <pc:chgData name="Guangzhi Zhao" userId="353f0e550fc3e3c1" providerId="LiveId" clId="{7E3A1533-1E5B-4C23-94A9-E6DF9C611B0D}" dt="2020-05-24T15:29:32.364" v="3816" actId="2696"/>
        <pc:sldMkLst>
          <pc:docMk/>
          <pc:sldMk cId="494219685" sldId="337"/>
        </pc:sldMkLst>
      </pc:sldChg>
      <pc:sldChg chg="del">
        <pc:chgData name="Guangzhi Zhao" userId="353f0e550fc3e3c1" providerId="LiveId" clId="{7E3A1533-1E5B-4C23-94A9-E6DF9C611B0D}" dt="2020-05-24T15:29:29.058" v="3803" actId="2696"/>
        <pc:sldMkLst>
          <pc:docMk/>
          <pc:sldMk cId="4052978559" sldId="338"/>
        </pc:sldMkLst>
      </pc:sldChg>
      <pc:sldChg chg="del">
        <pc:chgData name="Guangzhi Zhao" userId="353f0e550fc3e3c1" providerId="LiveId" clId="{7E3A1533-1E5B-4C23-94A9-E6DF9C611B0D}" dt="2020-05-24T15:29:22.247" v="3778" actId="2696"/>
        <pc:sldMkLst>
          <pc:docMk/>
          <pc:sldMk cId="4156196442" sldId="344"/>
        </pc:sldMkLst>
      </pc:sldChg>
      <pc:sldChg chg="del">
        <pc:chgData name="Guangzhi Zhao" userId="353f0e550fc3e3c1" providerId="LiveId" clId="{7E3A1533-1E5B-4C23-94A9-E6DF9C611B0D}" dt="2020-05-24T15:29:19.901" v="3770" actId="2696"/>
        <pc:sldMkLst>
          <pc:docMk/>
          <pc:sldMk cId="1645549469" sldId="349"/>
        </pc:sldMkLst>
      </pc:sldChg>
      <pc:sldChg chg="del">
        <pc:chgData name="Guangzhi Zhao" userId="353f0e550fc3e3c1" providerId="LiveId" clId="{7E3A1533-1E5B-4C23-94A9-E6DF9C611B0D}" dt="2020-05-24T15:29:21.849" v="3777" actId="2696"/>
        <pc:sldMkLst>
          <pc:docMk/>
          <pc:sldMk cId="3323206066" sldId="618"/>
        </pc:sldMkLst>
      </pc:sldChg>
      <pc:sldChg chg="del">
        <pc:chgData name="Guangzhi Zhao" userId="353f0e550fc3e3c1" providerId="LiveId" clId="{7E3A1533-1E5B-4C23-94A9-E6DF9C611B0D}" dt="2020-05-24T15:29:20.452" v="3772" actId="2696"/>
        <pc:sldMkLst>
          <pc:docMk/>
          <pc:sldMk cId="2032908636" sldId="624"/>
        </pc:sldMkLst>
      </pc:sldChg>
      <pc:sldChg chg="del">
        <pc:chgData name="Guangzhi Zhao" userId="353f0e550fc3e3c1" providerId="LiveId" clId="{7E3A1533-1E5B-4C23-94A9-E6DF9C611B0D}" dt="2020-05-24T15:29:23.281" v="3780" actId="2696"/>
        <pc:sldMkLst>
          <pc:docMk/>
          <pc:sldMk cId="1073106305" sldId="625"/>
        </pc:sldMkLst>
      </pc:sldChg>
      <pc:sldChg chg="del">
        <pc:chgData name="Guangzhi Zhao" userId="353f0e550fc3e3c1" providerId="LiveId" clId="{7E3A1533-1E5B-4C23-94A9-E6DF9C611B0D}" dt="2020-05-24T15:29:21.449" v="3776" actId="2696"/>
        <pc:sldMkLst>
          <pc:docMk/>
          <pc:sldMk cId="2965410538" sldId="627"/>
        </pc:sldMkLst>
      </pc:sldChg>
      <pc:sldChg chg="del">
        <pc:chgData name="Guangzhi Zhao" userId="353f0e550fc3e3c1" providerId="LiveId" clId="{7E3A1533-1E5B-4C23-94A9-E6DF9C611B0D}" dt="2020-05-24T17:38:14.986" v="5237" actId="2696"/>
        <pc:sldMkLst>
          <pc:docMk/>
          <pc:sldMk cId="1960587523" sldId="635"/>
        </pc:sldMkLst>
      </pc:sldChg>
      <pc:sldChg chg="del">
        <pc:chgData name="Guangzhi Zhao" userId="353f0e550fc3e3c1" providerId="LiveId" clId="{7E3A1533-1E5B-4C23-94A9-E6DF9C611B0D}" dt="2020-05-24T15:29:19.656" v="3769" actId="2696"/>
        <pc:sldMkLst>
          <pc:docMk/>
          <pc:sldMk cId="101857297" sldId="636"/>
        </pc:sldMkLst>
      </pc:sldChg>
      <pc:sldChg chg="modSp del">
        <pc:chgData name="Guangzhi Zhao" userId="353f0e550fc3e3c1" providerId="LiveId" clId="{7E3A1533-1E5B-4C23-94A9-E6DF9C611B0D}" dt="2020-05-24T15:29:34.976" v="3828" actId="2696"/>
        <pc:sldMkLst>
          <pc:docMk/>
          <pc:sldMk cId="4068015282" sldId="637"/>
        </pc:sldMkLst>
        <pc:grpChg chg="mod">
          <ac:chgData name="Guangzhi Zhao" userId="353f0e550fc3e3c1" providerId="LiveId" clId="{7E3A1533-1E5B-4C23-94A9-E6DF9C611B0D}" dt="2020-05-23T14:05:20.178" v="15" actId="14100"/>
          <ac:grpSpMkLst>
            <pc:docMk/>
            <pc:sldMk cId="4068015282" sldId="637"/>
            <ac:grpSpMk id="66" creationId="{FA5412A0-6707-42B2-A7E0-A0DC7CEEB557}"/>
          </ac:grpSpMkLst>
        </pc:grpChg>
      </pc:sldChg>
      <pc:sldChg chg="del">
        <pc:chgData name="Guangzhi Zhao" userId="353f0e550fc3e3c1" providerId="LiveId" clId="{7E3A1533-1E5B-4C23-94A9-E6DF9C611B0D}" dt="2020-05-24T15:29:25.174" v="3785" actId="2696"/>
        <pc:sldMkLst>
          <pc:docMk/>
          <pc:sldMk cId="1351942272" sldId="638"/>
        </pc:sldMkLst>
      </pc:sldChg>
      <pc:sldChg chg="del">
        <pc:chgData name="Guangzhi Zhao" userId="353f0e550fc3e3c1" providerId="LiveId" clId="{7E3A1533-1E5B-4C23-94A9-E6DF9C611B0D}" dt="2020-05-24T15:29:24.683" v="3783" actId="2696"/>
        <pc:sldMkLst>
          <pc:docMk/>
          <pc:sldMk cId="3687737069" sldId="639"/>
        </pc:sldMkLst>
      </pc:sldChg>
      <pc:sldChg chg="del">
        <pc:chgData name="Guangzhi Zhao" userId="353f0e550fc3e3c1" providerId="LiveId" clId="{7E3A1533-1E5B-4C23-94A9-E6DF9C611B0D}" dt="2020-05-24T15:29:24.250" v="3782" actId="2696"/>
        <pc:sldMkLst>
          <pc:docMk/>
          <pc:sldMk cId="3354714287" sldId="640"/>
        </pc:sldMkLst>
      </pc:sldChg>
      <pc:sldChg chg="del">
        <pc:chgData name="Guangzhi Zhao" userId="353f0e550fc3e3c1" providerId="LiveId" clId="{7E3A1533-1E5B-4C23-94A9-E6DF9C611B0D}" dt="2020-05-24T15:29:24.941" v="3784" actId="2696"/>
        <pc:sldMkLst>
          <pc:docMk/>
          <pc:sldMk cId="4109697236" sldId="641"/>
        </pc:sldMkLst>
      </pc:sldChg>
      <pc:sldChg chg="del">
        <pc:chgData name="Guangzhi Zhao" userId="353f0e550fc3e3c1" providerId="LiveId" clId="{7E3A1533-1E5B-4C23-94A9-E6DF9C611B0D}" dt="2020-05-24T15:29:19.440" v="3768" actId="2696"/>
        <pc:sldMkLst>
          <pc:docMk/>
          <pc:sldMk cId="1061313792" sldId="643"/>
        </pc:sldMkLst>
      </pc:sldChg>
      <pc:sldChg chg="del">
        <pc:chgData name="Guangzhi Zhao" userId="353f0e550fc3e3c1" providerId="LiveId" clId="{7E3A1533-1E5B-4C23-94A9-E6DF9C611B0D}" dt="2020-05-24T15:29:20.412" v="3771" actId="2696"/>
        <pc:sldMkLst>
          <pc:docMk/>
          <pc:sldMk cId="452879154" sldId="644"/>
        </pc:sldMkLst>
      </pc:sldChg>
      <pc:sldChg chg="del">
        <pc:chgData name="Guangzhi Zhao" userId="353f0e550fc3e3c1" providerId="LiveId" clId="{7E3A1533-1E5B-4C23-94A9-E6DF9C611B0D}" dt="2020-05-24T15:29:21.068" v="3775" actId="2696"/>
        <pc:sldMkLst>
          <pc:docMk/>
          <pc:sldMk cId="617646605" sldId="645"/>
        </pc:sldMkLst>
      </pc:sldChg>
      <pc:sldChg chg="del">
        <pc:chgData name="Guangzhi Zhao" userId="353f0e550fc3e3c1" providerId="LiveId" clId="{7E3A1533-1E5B-4C23-94A9-E6DF9C611B0D}" dt="2020-05-24T15:29:22.594" v="3779" actId="2696"/>
        <pc:sldMkLst>
          <pc:docMk/>
          <pc:sldMk cId="4179252322" sldId="646"/>
        </pc:sldMkLst>
      </pc:sldChg>
      <pc:sldChg chg="del">
        <pc:chgData name="Guangzhi Zhao" userId="353f0e550fc3e3c1" providerId="LiveId" clId="{7E3A1533-1E5B-4C23-94A9-E6DF9C611B0D}" dt="2020-05-24T15:29:35.449" v="3829" actId="2696"/>
        <pc:sldMkLst>
          <pc:docMk/>
          <pc:sldMk cId="3606429118" sldId="647"/>
        </pc:sldMkLst>
      </pc:sldChg>
      <pc:sldChg chg="del">
        <pc:chgData name="Guangzhi Zhao" userId="353f0e550fc3e3c1" providerId="LiveId" clId="{7E3A1533-1E5B-4C23-94A9-E6DF9C611B0D}" dt="2020-05-24T15:29:32.389" v="3817" actId="2696"/>
        <pc:sldMkLst>
          <pc:docMk/>
          <pc:sldMk cId="3582748961" sldId="648"/>
        </pc:sldMkLst>
      </pc:sldChg>
      <pc:sldChg chg="del">
        <pc:chgData name="Guangzhi Zhao" userId="353f0e550fc3e3c1" providerId="LiveId" clId="{7E3A1533-1E5B-4C23-94A9-E6DF9C611B0D}" dt="2020-05-24T15:29:16.415" v="3763" actId="2696"/>
        <pc:sldMkLst>
          <pc:docMk/>
          <pc:sldMk cId="2717026443" sldId="1729"/>
        </pc:sldMkLst>
      </pc:sldChg>
      <pc:sldChg chg="del">
        <pc:chgData name="Guangzhi Zhao" userId="353f0e550fc3e3c1" providerId="LiveId" clId="{7E3A1533-1E5B-4C23-94A9-E6DF9C611B0D}" dt="2020-05-24T15:29:36.212" v="3830" actId="2696"/>
        <pc:sldMkLst>
          <pc:docMk/>
          <pc:sldMk cId="2598267276" sldId="1730"/>
        </pc:sldMkLst>
      </pc:sldChg>
      <pc:sldChg chg="addSp delSp modSp add">
        <pc:chgData name="Guangzhi Zhao" userId="353f0e550fc3e3c1" providerId="LiveId" clId="{7E3A1533-1E5B-4C23-94A9-E6DF9C611B0D}" dt="2020-05-25T07:25:26.679" v="6711" actId="20577"/>
        <pc:sldMkLst>
          <pc:docMk/>
          <pc:sldMk cId="385818778" sldId="1731"/>
        </pc:sldMkLst>
        <pc:spChg chg="del mod">
          <ac:chgData name="Guangzhi Zhao" userId="353f0e550fc3e3c1" providerId="LiveId" clId="{7E3A1533-1E5B-4C23-94A9-E6DF9C611B0D}" dt="2020-05-23T14:36:37.648" v="387"/>
          <ac:spMkLst>
            <pc:docMk/>
            <pc:sldMk cId="385818778" sldId="1731"/>
            <ac:spMk id="2" creationId="{649722C4-C230-4494-A66E-EC19A6EA86DC}"/>
          </ac:spMkLst>
        </pc:spChg>
        <pc:spChg chg="add del mod">
          <ac:chgData name="Guangzhi Zhao" userId="353f0e550fc3e3c1" providerId="LiveId" clId="{7E3A1533-1E5B-4C23-94A9-E6DF9C611B0D}" dt="2020-05-23T14:22:25.127" v="203"/>
          <ac:spMkLst>
            <pc:docMk/>
            <pc:sldMk cId="385818778" sldId="1731"/>
            <ac:spMk id="11" creationId="{5E7E520A-8556-4C93-9CEF-0B9B2CB958B3}"/>
          </ac:spMkLst>
        </pc:spChg>
        <pc:spChg chg="add mod">
          <ac:chgData name="Guangzhi Zhao" userId="353f0e550fc3e3c1" providerId="LiveId" clId="{7E3A1533-1E5B-4C23-94A9-E6DF9C611B0D}" dt="2020-05-23T14:23:48.728" v="238" actId="1076"/>
          <ac:spMkLst>
            <pc:docMk/>
            <pc:sldMk cId="385818778" sldId="1731"/>
            <ac:spMk id="12" creationId="{FC760740-CEB0-42C6-92CA-48C7C91928FD}"/>
          </ac:spMkLst>
        </pc:spChg>
        <pc:spChg chg="add del mod">
          <ac:chgData name="Guangzhi Zhao" userId="353f0e550fc3e3c1" providerId="LiveId" clId="{7E3A1533-1E5B-4C23-94A9-E6DF9C611B0D}" dt="2020-05-23T14:38:11.659" v="415" actId="478"/>
          <ac:spMkLst>
            <pc:docMk/>
            <pc:sldMk cId="385818778" sldId="1731"/>
            <ac:spMk id="13" creationId="{0BE08913-F619-4139-8AFA-2316C2F303A8}"/>
          </ac:spMkLst>
        </pc:spChg>
        <pc:spChg chg="add mod">
          <ac:chgData name="Guangzhi Zhao" userId="353f0e550fc3e3c1" providerId="LiveId" clId="{7E3A1533-1E5B-4C23-94A9-E6DF9C611B0D}" dt="2020-05-25T07:25:26.679" v="6711" actId="20577"/>
          <ac:spMkLst>
            <pc:docMk/>
            <pc:sldMk cId="385818778" sldId="1731"/>
            <ac:spMk id="14" creationId="{A6C0B0D9-E7DA-4D65-8DD3-B0DE43DB119D}"/>
          </ac:spMkLst>
        </pc:spChg>
        <pc:spChg chg="add del">
          <ac:chgData name="Guangzhi Zhao" userId="353f0e550fc3e3c1" providerId="LiveId" clId="{7E3A1533-1E5B-4C23-94A9-E6DF9C611B0D}" dt="2020-05-23T15:36:40.339" v="628"/>
          <ac:spMkLst>
            <pc:docMk/>
            <pc:sldMk cId="385818778" sldId="1731"/>
            <ac:spMk id="15" creationId="{17588988-17A9-4E65-901E-D81E52C832EA}"/>
          </ac:spMkLst>
        </pc:spChg>
        <pc:cxnChg chg="add mod">
          <ac:chgData name="Guangzhi Zhao" userId="353f0e550fc3e3c1" providerId="LiveId" clId="{7E3A1533-1E5B-4C23-94A9-E6DF9C611B0D}" dt="2020-05-23T14:07:21.307" v="22" actId="14100"/>
          <ac:cxnSpMkLst>
            <pc:docMk/>
            <pc:sldMk cId="385818778" sldId="1731"/>
            <ac:cxnSpMk id="5" creationId="{1ED6EE60-69E7-477D-940D-917F2ABF9038}"/>
          </ac:cxnSpMkLst>
        </pc:cxnChg>
        <pc:cxnChg chg="add mod">
          <ac:chgData name="Guangzhi Zhao" userId="353f0e550fc3e3c1" providerId="LiveId" clId="{7E3A1533-1E5B-4C23-94A9-E6DF9C611B0D}" dt="2020-05-23T14:07:35.600" v="24" actId="1076"/>
          <ac:cxnSpMkLst>
            <pc:docMk/>
            <pc:sldMk cId="385818778" sldId="1731"/>
            <ac:cxnSpMk id="10" creationId="{5912054C-7FAE-482E-9F91-3309527043DC}"/>
          </ac:cxnSpMkLst>
        </pc:cxnChg>
      </pc:sldChg>
      <pc:sldChg chg="add del">
        <pc:chgData name="Guangzhi Zhao" userId="353f0e550fc3e3c1" providerId="LiveId" clId="{7E3A1533-1E5B-4C23-94A9-E6DF9C611B0D}" dt="2020-05-25T07:12:13.571" v="6435" actId="2696"/>
        <pc:sldMkLst>
          <pc:docMk/>
          <pc:sldMk cId="4071530644" sldId="1732"/>
        </pc:sldMkLst>
      </pc:sldChg>
      <pc:sldChg chg="add del">
        <pc:chgData name="Guangzhi Zhao" userId="353f0e550fc3e3c1" providerId="LiveId" clId="{7E3A1533-1E5B-4C23-94A9-E6DF9C611B0D}" dt="2020-05-25T12:38:57.764" v="6712" actId="2696"/>
        <pc:sldMkLst>
          <pc:docMk/>
          <pc:sldMk cId="4187743514" sldId="1733"/>
        </pc:sldMkLst>
      </pc:sldChg>
      <pc:sldChg chg="addSp delSp modSp add">
        <pc:chgData name="Guangzhi Zhao" userId="353f0e550fc3e3c1" providerId="LiveId" clId="{7E3A1533-1E5B-4C23-94A9-E6DF9C611B0D}" dt="2020-05-23T14:22:04.112" v="200" actId="1076"/>
        <pc:sldMkLst>
          <pc:docMk/>
          <pc:sldMk cId="2246621284" sldId="1734"/>
        </pc:sldMkLst>
        <pc:spChg chg="del mod">
          <ac:chgData name="Guangzhi Zhao" userId="353f0e550fc3e3c1" providerId="LiveId" clId="{7E3A1533-1E5B-4C23-94A9-E6DF9C611B0D}" dt="2020-05-23T14:12:49.921" v="34"/>
          <ac:spMkLst>
            <pc:docMk/>
            <pc:sldMk cId="2246621284" sldId="1734"/>
            <ac:spMk id="2" creationId="{649722C4-C230-4494-A66E-EC19A6EA86DC}"/>
          </ac:spMkLst>
        </pc:spChg>
        <pc:spChg chg="add mod">
          <ac:chgData name="Guangzhi Zhao" userId="353f0e550fc3e3c1" providerId="LiveId" clId="{7E3A1533-1E5B-4C23-94A9-E6DF9C611B0D}" dt="2020-05-23T14:22:04.112" v="200" actId="1076"/>
          <ac:spMkLst>
            <pc:docMk/>
            <pc:sldMk cId="2246621284" sldId="1734"/>
            <ac:spMk id="4" creationId="{58E73327-CEBB-4989-8361-F995216EF9C2}"/>
          </ac:spMkLst>
        </pc:spChg>
      </pc:sldChg>
      <pc:sldChg chg="add">
        <pc:chgData name="Guangzhi Zhao" userId="353f0e550fc3e3c1" providerId="LiveId" clId="{7E3A1533-1E5B-4C23-94A9-E6DF9C611B0D}" dt="2020-05-23T14:22:51.878" v="217"/>
        <pc:sldMkLst>
          <pc:docMk/>
          <pc:sldMk cId="384285207" sldId="1735"/>
        </pc:sldMkLst>
      </pc:sldChg>
      <pc:sldChg chg="add del">
        <pc:chgData name="Guangzhi Zhao" userId="353f0e550fc3e3c1" providerId="LiveId" clId="{7E3A1533-1E5B-4C23-94A9-E6DF9C611B0D}" dt="2020-05-25T07:12:08.610" v="6434" actId="2696"/>
        <pc:sldMkLst>
          <pc:docMk/>
          <pc:sldMk cId="1360395958" sldId="1736"/>
        </pc:sldMkLst>
      </pc:sldChg>
      <pc:sldChg chg="addSp delSp modSp add modAnim">
        <pc:chgData name="Guangzhi Zhao" userId="353f0e550fc3e3c1" providerId="LiveId" clId="{7E3A1533-1E5B-4C23-94A9-E6DF9C611B0D}" dt="2020-05-23T16:16:37.472" v="1002" actId="478"/>
        <pc:sldMkLst>
          <pc:docMk/>
          <pc:sldMk cId="3371079758" sldId="1737"/>
        </pc:sldMkLst>
        <pc:spChg chg="mod">
          <ac:chgData name="Guangzhi Zhao" userId="353f0e550fc3e3c1" providerId="LiveId" clId="{7E3A1533-1E5B-4C23-94A9-E6DF9C611B0D}" dt="2020-05-23T15:54:18.144" v="858" actId="1076"/>
          <ac:spMkLst>
            <pc:docMk/>
            <pc:sldMk cId="3371079758" sldId="1737"/>
            <ac:spMk id="12" creationId="{FC760740-CEB0-42C6-92CA-48C7C91928FD}"/>
          </ac:spMkLst>
        </pc:spChg>
        <pc:spChg chg="mod">
          <ac:chgData name="Guangzhi Zhao" userId="353f0e550fc3e3c1" providerId="LiveId" clId="{7E3A1533-1E5B-4C23-94A9-E6DF9C611B0D}" dt="2020-05-23T15:25:14.320" v="619" actId="20577"/>
          <ac:spMkLst>
            <pc:docMk/>
            <pc:sldMk cId="3371079758" sldId="1737"/>
            <ac:spMk id="14" creationId="{A6C0B0D9-E7DA-4D65-8DD3-B0DE43DB119D}"/>
          </ac:spMkLst>
        </pc:spChg>
        <pc:spChg chg="add mod">
          <ac:chgData name="Guangzhi Zhao" userId="353f0e550fc3e3c1" providerId="LiveId" clId="{7E3A1533-1E5B-4C23-94A9-E6DF9C611B0D}" dt="2020-05-23T16:01:35.449" v="948" actId="255"/>
          <ac:spMkLst>
            <pc:docMk/>
            <pc:sldMk cId="3371079758" sldId="1737"/>
            <ac:spMk id="22" creationId="{FB2672A9-7913-4509-A80E-5FABE30788DE}"/>
          </ac:spMkLst>
        </pc:spChg>
        <pc:picChg chg="add del mod">
          <ac:chgData name="Guangzhi Zhao" userId="353f0e550fc3e3c1" providerId="LiveId" clId="{7E3A1533-1E5B-4C23-94A9-E6DF9C611B0D}" dt="2020-05-23T16:16:37.472" v="1002" actId="478"/>
          <ac:picMkLst>
            <pc:docMk/>
            <pc:sldMk cId="3371079758" sldId="1737"/>
            <ac:picMk id="2" creationId="{18209253-F8D0-4C21-A264-398EEC85E2C2}"/>
          </ac:picMkLst>
        </pc:picChg>
        <pc:picChg chg="del mod">
          <ac:chgData name="Guangzhi Zhao" userId="353f0e550fc3e3c1" providerId="LiveId" clId="{7E3A1533-1E5B-4C23-94A9-E6DF9C611B0D}" dt="2020-05-23T15:17:34.649" v="498" actId="478"/>
          <ac:picMkLst>
            <pc:docMk/>
            <pc:sldMk cId="3371079758" sldId="1737"/>
            <ac:picMk id="6" creationId="{84584305-8310-49C2-B483-A26CA61B0D35}"/>
          </ac:picMkLst>
        </pc:picChg>
        <pc:picChg chg="del mod ord">
          <ac:chgData name="Guangzhi Zhao" userId="353f0e550fc3e3c1" providerId="LiveId" clId="{7E3A1533-1E5B-4C23-94A9-E6DF9C611B0D}" dt="2020-05-23T15:18:43.207" v="525" actId="478"/>
          <ac:picMkLst>
            <pc:docMk/>
            <pc:sldMk cId="3371079758" sldId="1737"/>
            <ac:picMk id="8" creationId="{156572C7-20E2-4587-9116-4556A8CA5A50}"/>
          </ac:picMkLst>
        </pc:picChg>
        <pc:picChg chg="mod">
          <ac:chgData name="Guangzhi Zhao" userId="353f0e550fc3e3c1" providerId="LiveId" clId="{7E3A1533-1E5B-4C23-94A9-E6DF9C611B0D}" dt="2020-05-23T15:19:01.777" v="527" actId="14100"/>
          <ac:picMkLst>
            <pc:docMk/>
            <pc:sldMk cId="3371079758" sldId="1737"/>
            <ac:picMk id="11" creationId="{82D12120-8310-40EB-A8AD-AFA6BAC4F266}"/>
          </ac:picMkLst>
        </pc:picChg>
        <pc:picChg chg="mod ord">
          <ac:chgData name="Guangzhi Zhao" userId="353f0e550fc3e3c1" providerId="LiveId" clId="{7E3A1533-1E5B-4C23-94A9-E6DF9C611B0D}" dt="2020-05-23T15:20:29.146" v="566" actId="1076"/>
          <ac:picMkLst>
            <pc:docMk/>
            <pc:sldMk cId="3371079758" sldId="1737"/>
            <ac:picMk id="15" creationId="{5C3FEA8E-CC75-4068-96F7-E9E80FE914FB}"/>
          </ac:picMkLst>
        </pc:picChg>
        <pc:picChg chg="mod">
          <ac:chgData name="Guangzhi Zhao" userId="353f0e550fc3e3c1" providerId="LiveId" clId="{7E3A1533-1E5B-4C23-94A9-E6DF9C611B0D}" dt="2020-05-23T15:23:14.946" v="577" actId="1076"/>
          <ac:picMkLst>
            <pc:docMk/>
            <pc:sldMk cId="3371079758" sldId="1737"/>
            <ac:picMk id="17" creationId="{0914562A-B217-471E-9E12-90621E72F7D1}"/>
          </ac:picMkLst>
        </pc:picChg>
        <pc:picChg chg="mod">
          <ac:chgData name="Guangzhi Zhao" userId="353f0e550fc3e3c1" providerId="LiveId" clId="{7E3A1533-1E5B-4C23-94A9-E6DF9C611B0D}" dt="2020-05-23T15:24:59.292" v="616" actId="1076"/>
          <ac:picMkLst>
            <pc:docMk/>
            <pc:sldMk cId="3371079758" sldId="1737"/>
            <ac:picMk id="19" creationId="{2EC83852-B9F4-4F41-BFFC-4EA42A8C46E6}"/>
          </ac:picMkLst>
        </pc:picChg>
        <pc:picChg chg="mod">
          <ac:chgData name="Guangzhi Zhao" userId="353f0e550fc3e3c1" providerId="LiveId" clId="{7E3A1533-1E5B-4C23-94A9-E6DF9C611B0D}" dt="2020-05-23T15:59:08.561" v="891" actId="1076"/>
          <ac:picMkLst>
            <pc:docMk/>
            <pc:sldMk cId="3371079758" sldId="1737"/>
            <ac:picMk id="21" creationId="{D5406E58-94AA-4C43-8BE9-C5B9C02F430A}"/>
          </ac:picMkLst>
        </pc:picChg>
      </pc:sldChg>
      <pc:sldChg chg="delSp modSp add">
        <pc:chgData name="Guangzhi Zhao" userId="353f0e550fc3e3c1" providerId="LiveId" clId="{7E3A1533-1E5B-4C23-94A9-E6DF9C611B0D}" dt="2020-05-23T16:33:29.103" v="1296" actId="1076"/>
        <pc:sldMkLst>
          <pc:docMk/>
          <pc:sldMk cId="1250846187" sldId="1738"/>
        </pc:sldMkLst>
        <pc:spChg chg="mod">
          <ac:chgData name="Guangzhi Zhao" userId="353f0e550fc3e3c1" providerId="LiveId" clId="{7E3A1533-1E5B-4C23-94A9-E6DF9C611B0D}" dt="2020-05-23T15:56:06.572" v="860" actId="1076"/>
          <ac:spMkLst>
            <pc:docMk/>
            <pc:sldMk cId="1250846187" sldId="1738"/>
            <ac:spMk id="12" creationId="{FC760740-CEB0-42C6-92CA-48C7C91928FD}"/>
          </ac:spMkLst>
        </pc:spChg>
        <pc:spChg chg="mod">
          <ac:chgData name="Guangzhi Zhao" userId="353f0e550fc3e3c1" providerId="LiveId" clId="{7E3A1533-1E5B-4C23-94A9-E6DF9C611B0D}" dt="2020-05-23T16:33:00.638" v="1287" actId="27636"/>
          <ac:spMkLst>
            <pc:docMk/>
            <pc:sldMk cId="1250846187" sldId="1738"/>
            <ac:spMk id="14" creationId="{A6C0B0D9-E7DA-4D65-8DD3-B0DE43DB119D}"/>
          </ac:spMkLst>
        </pc:spChg>
        <pc:picChg chg="mod">
          <ac:chgData name="Guangzhi Zhao" userId="353f0e550fc3e3c1" providerId="LiveId" clId="{7E3A1533-1E5B-4C23-94A9-E6DF9C611B0D}" dt="2020-05-23T16:33:08.659" v="1289" actId="1076"/>
          <ac:picMkLst>
            <pc:docMk/>
            <pc:sldMk cId="1250846187" sldId="1738"/>
            <ac:picMk id="4" creationId="{017E1B8F-99AD-4007-9ACA-FE272FD7CAD8}"/>
          </ac:picMkLst>
        </pc:picChg>
        <pc:picChg chg="mod">
          <ac:chgData name="Guangzhi Zhao" userId="353f0e550fc3e3c1" providerId="LiveId" clId="{7E3A1533-1E5B-4C23-94A9-E6DF9C611B0D}" dt="2020-05-23T16:33:16.292" v="1292" actId="1076"/>
          <ac:picMkLst>
            <pc:docMk/>
            <pc:sldMk cId="1250846187" sldId="1738"/>
            <ac:picMk id="7" creationId="{7C23684D-4F2D-404A-99A6-35DEF81A5DF3}"/>
          </ac:picMkLst>
        </pc:picChg>
        <pc:picChg chg="mod">
          <ac:chgData name="Guangzhi Zhao" userId="353f0e550fc3e3c1" providerId="LiveId" clId="{7E3A1533-1E5B-4C23-94A9-E6DF9C611B0D}" dt="2020-05-23T16:33:10.890" v="1290" actId="1076"/>
          <ac:picMkLst>
            <pc:docMk/>
            <pc:sldMk cId="1250846187" sldId="1738"/>
            <ac:picMk id="9" creationId="{E3E9A433-4455-4B08-BA29-76981A344F4E}"/>
          </ac:picMkLst>
        </pc:picChg>
        <pc:picChg chg="mod">
          <ac:chgData name="Guangzhi Zhao" userId="353f0e550fc3e3c1" providerId="LiveId" clId="{7E3A1533-1E5B-4C23-94A9-E6DF9C611B0D}" dt="2020-05-23T16:33:29.103" v="1296" actId="1076"/>
          <ac:picMkLst>
            <pc:docMk/>
            <pc:sldMk cId="1250846187" sldId="1738"/>
            <ac:picMk id="13" creationId="{5512F2A9-CDE0-4617-88CB-BD4DDD5F7FF2}"/>
          </ac:picMkLst>
        </pc:picChg>
        <pc:picChg chg="mod">
          <ac:chgData name="Guangzhi Zhao" userId="353f0e550fc3e3c1" providerId="LiveId" clId="{7E3A1533-1E5B-4C23-94A9-E6DF9C611B0D}" dt="2020-05-23T16:33:26.620" v="1295" actId="1076"/>
          <ac:picMkLst>
            <pc:docMk/>
            <pc:sldMk cId="1250846187" sldId="1738"/>
            <ac:picMk id="16" creationId="{E3876273-C0B4-4E26-830C-530B3CFCB2D6}"/>
          </ac:picMkLst>
        </pc:picChg>
        <pc:picChg chg="del mod">
          <ac:chgData name="Guangzhi Zhao" userId="353f0e550fc3e3c1" providerId="LiveId" clId="{7E3A1533-1E5B-4C23-94A9-E6DF9C611B0D}" dt="2020-05-23T16:29:37.359" v="1215" actId="478"/>
          <ac:picMkLst>
            <pc:docMk/>
            <pc:sldMk cId="1250846187" sldId="1738"/>
            <ac:picMk id="18" creationId="{25D76046-234B-477D-A83A-F3612A5C08AA}"/>
          </ac:picMkLst>
        </pc:picChg>
        <pc:picChg chg="mod ord">
          <ac:chgData name="Guangzhi Zhao" userId="353f0e550fc3e3c1" providerId="LiveId" clId="{7E3A1533-1E5B-4C23-94A9-E6DF9C611B0D}" dt="2020-05-23T16:33:13.302" v="1291" actId="1076"/>
          <ac:picMkLst>
            <pc:docMk/>
            <pc:sldMk cId="1250846187" sldId="1738"/>
            <ac:picMk id="20" creationId="{D1FE6D99-C4E7-4BDF-BB6A-BD13E652621D}"/>
          </ac:picMkLst>
        </pc:picChg>
        <pc:picChg chg="mod">
          <ac:chgData name="Guangzhi Zhao" userId="353f0e550fc3e3c1" providerId="LiveId" clId="{7E3A1533-1E5B-4C23-94A9-E6DF9C611B0D}" dt="2020-05-23T16:33:23.971" v="1294" actId="1076"/>
          <ac:picMkLst>
            <pc:docMk/>
            <pc:sldMk cId="1250846187" sldId="1738"/>
            <ac:picMk id="22" creationId="{270888E0-0D8B-423B-8047-5288DF1C707A}"/>
          </ac:picMkLst>
        </pc:picChg>
        <pc:picChg chg="del mod">
          <ac:chgData name="Guangzhi Zhao" userId="353f0e550fc3e3c1" providerId="LiveId" clId="{7E3A1533-1E5B-4C23-94A9-E6DF9C611B0D}" dt="2020-05-23T16:31:30.062" v="1273" actId="478"/>
          <ac:picMkLst>
            <pc:docMk/>
            <pc:sldMk cId="1250846187" sldId="1738"/>
            <ac:picMk id="24" creationId="{298C0E91-BBB2-43EF-BBEA-7C1AD8789E6E}"/>
          </ac:picMkLst>
        </pc:picChg>
        <pc:picChg chg="mod ord">
          <ac:chgData name="Guangzhi Zhao" userId="353f0e550fc3e3c1" providerId="LiveId" clId="{7E3A1533-1E5B-4C23-94A9-E6DF9C611B0D}" dt="2020-05-23T16:33:20.829" v="1293" actId="1076"/>
          <ac:picMkLst>
            <pc:docMk/>
            <pc:sldMk cId="1250846187" sldId="1738"/>
            <ac:picMk id="26" creationId="{5D0EE797-935F-4FA5-ABDE-507AD552DAE7}"/>
          </ac:picMkLst>
        </pc:picChg>
      </pc:sldChg>
      <pc:sldChg chg="addSp delSp modSp add delAnim">
        <pc:chgData name="Guangzhi Zhao" userId="353f0e550fc3e3c1" providerId="LiveId" clId="{7E3A1533-1E5B-4C23-94A9-E6DF9C611B0D}" dt="2020-05-23T16:27:03.487" v="1167" actId="1076"/>
        <pc:sldMkLst>
          <pc:docMk/>
          <pc:sldMk cId="2797936601" sldId="1739"/>
        </pc:sldMkLst>
        <pc:spChg chg="add mod">
          <ac:chgData name="Guangzhi Zhao" userId="353f0e550fc3e3c1" providerId="LiveId" clId="{7E3A1533-1E5B-4C23-94A9-E6DF9C611B0D}" dt="2020-05-23T16:26:43.984" v="1165" actId="1076"/>
          <ac:spMkLst>
            <pc:docMk/>
            <pc:sldMk cId="2797936601" sldId="1739"/>
            <ac:spMk id="6" creationId="{070FE037-8DE3-40BB-884D-4314CA1A2481}"/>
          </ac:spMkLst>
        </pc:spChg>
        <pc:spChg chg="mod">
          <ac:chgData name="Guangzhi Zhao" userId="353f0e550fc3e3c1" providerId="LiveId" clId="{7E3A1533-1E5B-4C23-94A9-E6DF9C611B0D}" dt="2020-05-23T16:09:28.080" v="985" actId="20577"/>
          <ac:spMkLst>
            <pc:docMk/>
            <pc:sldMk cId="2797936601" sldId="1739"/>
            <ac:spMk id="12" creationId="{FC760740-CEB0-42C6-92CA-48C7C91928FD}"/>
          </ac:spMkLst>
        </pc:spChg>
        <pc:spChg chg="del mod">
          <ac:chgData name="Guangzhi Zhao" userId="353f0e550fc3e3c1" providerId="LiveId" clId="{7E3A1533-1E5B-4C23-94A9-E6DF9C611B0D}" dt="2020-05-23T16:10:26.538" v="990" actId="478"/>
          <ac:spMkLst>
            <pc:docMk/>
            <pc:sldMk cId="2797936601" sldId="1739"/>
            <ac:spMk id="14" creationId="{A6C0B0D9-E7DA-4D65-8DD3-B0DE43DB119D}"/>
          </ac:spMkLst>
        </pc:spChg>
        <pc:picChg chg="mod ord">
          <ac:chgData name="Guangzhi Zhao" userId="353f0e550fc3e3c1" providerId="LiveId" clId="{7E3A1533-1E5B-4C23-94A9-E6DF9C611B0D}" dt="2020-05-23T16:27:03.487" v="1167" actId="1076"/>
          <ac:picMkLst>
            <pc:docMk/>
            <pc:sldMk cId="2797936601" sldId="1739"/>
            <ac:picMk id="2" creationId="{18209253-F8D0-4C21-A264-398EEC85E2C2}"/>
          </ac:picMkLst>
        </pc:picChg>
        <pc:picChg chg="add mod">
          <ac:chgData name="Guangzhi Zhao" userId="353f0e550fc3e3c1" providerId="LiveId" clId="{7E3A1533-1E5B-4C23-94A9-E6DF9C611B0D}" dt="2020-05-23T16:26:57.451" v="1166" actId="1076"/>
          <ac:picMkLst>
            <pc:docMk/>
            <pc:sldMk cId="2797936601" sldId="1739"/>
            <ac:picMk id="4" creationId="{7CF530BC-3D3D-46F3-864D-3562C9A276B6}"/>
          </ac:picMkLst>
        </pc:picChg>
        <pc:picChg chg="del">
          <ac:chgData name="Guangzhi Zhao" userId="353f0e550fc3e3c1" providerId="LiveId" clId="{7E3A1533-1E5B-4C23-94A9-E6DF9C611B0D}" dt="2020-05-23T16:10:28.824" v="991" actId="478"/>
          <ac:picMkLst>
            <pc:docMk/>
            <pc:sldMk cId="2797936601" sldId="1739"/>
            <ac:picMk id="11" creationId="{82D12120-8310-40EB-A8AD-AFA6BAC4F266}"/>
          </ac:picMkLst>
        </pc:picChg>
        <pc:picChg chg="del">
          <ac:chgData name="Guangzhi Zhao" userId="353f0e550fc3e3c1" providerId="LiveId" clId="{7E3A1533-1E5B-4C23-94A9-E6DF9C611B0D}" dt="2020-05-23T16:10:30.666" v="992" actId="478"/>
          <ac:picMkLst>
            <pc:docMk/>
            <pc:sldMk cId="2797936601" sldId="1739"/>
            <ac:picMk id="15" creationId="{5C3FEA8E-CC75-4068-96F7-E9E80FE914FB}"/>
          </ac:picMkLst>
        </pc:picChg>
        <pc:picChg chg="del">
          <ac:chgData name="Guangzhi Zhao" userId="353f0e550fc3e3c1" providerId="LiveId" clId="{7E3A1533-1E5B-4C23-94A9-E6DF9C611B0D}" dt="2020-05-23T16:10:17.658" v="988" actId="478"/>
          <ac:picMkLst>
            <pc:docMk/>
            <pc:sldMk cId="2797936601" sldId="1739"/>
            <ac:picMk id="17" creationId="{0914562A-B217-471E-9E12-90621E72F7D1}"/>
          </ac:picMkLst>
        </pc:picChg>
        <pc:picChg chg="del">
          <ac:chgData name="Guangzhi Zhao" userId="353f0e550fc3e3c1" providerId="LiveId" clId="{7E3A1533-1E5B-4C23-94A9-E6DF9C611B0D}" dt="2020-05-23T16:10:14.904" v="987" actId="478"/>
          <ac:picMkLst>
            <pc:docMk/>
            <pc:sldMk cId="2797936601" sldId="1739"/>
            <ac:picMk id="19" creationId="{2EC83852-B9F4-4F41-BFFC-4EA42A8C46E6}"/>
          </ac:picMkLst>
        </pc:picChg>
        <pc:picChg chg="del">
          <ac:chgData name="Guangzhi Zhao" userId="353f0e550fc3e3c1" providerId="LiveId" clId="{7E3A1533-1E5B-4C23-94A9-E6DF9C611B0D}" dt="2020-05-23T16:10:10.601" v="986" actId="478"/>
          <ac:picMkLst>
            <pc:docMk/>
            <pc:sldMk cId="2797936601" sldId="1739"/>
            <ac:picMk id="21" creationId="{D5406E58-94AA-4C43-8BE9-C5B9C02F430A}"/>
          </ac:picMkLst>
        </pc:picChg>
      </pc:sldChg>
      <pc:sldChg chg="addSp delSp modSp add">
        <pc:chgData name="Guangzhi Zhao" userId="353f0e550fc3e3c1" providerId="LiveId" clId="{7E3A1533-1E5B-4C23-94A9-E6DF9C611B0D}" dt="2020-05-23T16:22:46.844" v="1135" actId="1076"/>
        <pc:sldMkLst>
          <pc:docMk/>
          <pc:sldMk cId="2330003434" sldId="1740"/>
        </pc:sldMkLst>
        <pc:spChg chg="add mod">
          <ac:chgData name="Guangzhi Zhao" userId="353f0e550fc3e3c1" providerId="LiveId" clId="{7E3A1533-1E5B-4C23-94A9-E6DF9C611B0D}" dt="2020-05-23T16:22:23.906" v="1134" actId="120"/>
          <ac:spMkLst>
            <pc:docMk/>
            <pc:sldMk cId="2330003434" sldId="1740"/>
            <ac:spMk id="8" creationId="{7DC3FC39-C6E8-474E-A7CD-24019003A45B}"/>
          </ac:spMkLst>
        </pc:spChg>
        <pc:spChg chg="mod">
          <ac:chgData name="Guangzhi Zhao" userId="353f0e550fc3e3c1" providerId="LiveId" clId="{7E3A1533-1E5B-4C23-94A9-E6DF9C611B0D}" dt="2020-05-23T16:22:46.844" v="1135" actId="1076"/>
          <ac:spMkLst>
            <pc:docMk/>
            <pc:sldMk cId="2330003434" sldId="1740"/>
            <ac:spMk id="12" creationId="{FC760740-CEB0-42C6-92CA-48C7C91928FD}"/>
          </ac:spMkLst>
        </pc:spChg>
        <pc:spChg chg="del">
          <ac:chgData name="Guangzhi Zhao" userId="353f0e550fc3e3c1" providerId="LiveId" clId="{7E3A1533-1E5B-4C23-94A9-E6DF9C611B0D}" dt="2020-05-23T16:19:32.543" v="1031" actId="478"/>
          <ac:spMkLst>
            <pc:docMk/>
            <pc:sldMk cId="2330003434" sldId="1740"/>
            <ac:spMk id="14" creationId="{A6C0B0D9-E7DA-4D65-8DD3-B0DE43DB119D}"/>
          </ac:spMkLst>
        </pc:spChg>
        <pc:picChg chg="del">
          <ac:chgData name="Guangzhi Zhao" userId="353f0e550fc3e3c1" providerId="LiveId" clId="{7E3A1533-1E5B-4C23-94A9-E6DF9C611B0D}" dt="2020-05-23T16:19:28.316" v="1030" actId="478"/>
          <ac:picMkLst>
            <pc:docMk/>
            <pc:sldMk cId="2330003434" sldId="1740"/>
            <ac:picMk id="4" creationId="{017E1B8F-99AD-4007-9ACA-FE272FD7CAD8}"/>
          </ac:picMkLst>
        </pc:picChg>
        <pc:picChg chg="add mod">
          <ac:chgData name="Guangzhi Zhao" userId="353f0e550fc3e3c1" providerId="LiveId" clId="{7E3A1533-1E5B-4C23-94A9-E6DF9C611B0D}" dt="2020-05-23T16:20:29.767" v="1033" actId="14100"/>
          <ac:picMkLst>
            <pc:docMk/>
            <pc:sldMk cId="2330003434" sldId="1740"/>
            <ac:picMk id="6" creationId="{31386EEB-CD6F-46F7-85BE-EDDC46B709A4}"/>
          </ac:picMkLst>
        </pc:picChg>
        <pc:picChg chg="del">
          <ac:chgData name="Guangzhi Zhao" userId="353f0e550fc3e3c1" providerId="LiveId" clId="{7E3A1533-1E5B-4C23-94A9-E6DF9C611B0D}" dt="2020-05-23T16:19:24.985" v="1028" actId="478"/>
          <ac:picMkLst>
            <pc:docMk/>
            <pc:sldMk cId="2330003434" sldId="1740"/>
            <ac:picMk id="7" creationId="{7C23684D-4F2D-404A-99A6-35DEF81A5DF3}"/>
          </ac:picMkLst>
        </pc:picChg>
        <pc:picChg chg="del">
          <ac:chgData name="Guangzhi Zhao" userId="353f0e550fc3e3c1" providerId="LiveId" clId="{7E3A1533-1E5B-4C23-94A9-E6DF9C611B0D}" dt="2020-05-23T16:19:26.938" v="1029" actId="478"/>
          <ac:picMkLst>
            <pc:docMk/>
            <pc:sldMk cId="2330003434" sldId="1740"/>
            <ac:picMk id="9" creationId="{E3E9A433-4455-4B08-BA29-76981A344F4E}"/>
          </ac:picMkLst>
        </pc:picChg>
        <pc:picChg chg="del">
          <ac:chgData name="Guangzhi Zhao" userId="353f0e550fc3e3c1" providerId="LiveId" clId="{7E3A1533-1E5B-4C23-94A9-E6DF9C611B0D}" dt="2020-05-23T16:19:23.055" v="1027" actId="478"/>
          <ac:picMkLst>
            <pc:docMk/>
            <pc:sldMk cId="2330003434" sldId="1740"/>
            <ac:picMk id="13" creationId="{5512F2A9-CDE0-4617-88CB-BD4DDD5F7FF2}"/>
          </ac:picMkLst>
        </pc:picChg>
        <pc:picChg chg="del mod">
          <ac:chgData name="Guangzhi Zhao" userId="353f0e550fc3e3c1" providerId="LiveId" clId="{7E3A1533-1E5B-4C23-94A9-E6DF9C611B0D}" dt="2020-05-23T16:19:21.094" v="1026" actId="478"/>
          <ac:picMkLst>
            <pc:docMk/>
            <pc:sldMk cId="2330003434" sldId="1740"/>
            <ac:picMk id="16" creationId="{E3876273-C0B4-4E26-830C-530B3CFCB2D6}"/>
          </ac:picMkLst>
        </pc:picChg>
      </pc:sldChg>
      <pc:sldChg chg="addSp delSp modSp add">
        <pc:chgData name="Guangzhi Zhao" userId="353f0e550fc3e3c1" providerId="LiveId" clId="{7E3A1533-1E5B-4C23-94A9-E6DF9C611B0D}" dt="2020-05-23T16:51:34.330" v="1721" actId="478"/>
        <pc:sldMkLst>
          <pc:docMk/>
          <pc:sldMk cId="2623482216" sldId="1741"/>
        </pc:sldMkLst>
        <pc:spChg chg="del mod">
          <ac:chgData name="Guangzhi Zhao" userId="353f0e550fc3e3c1" providerId="LiveId" clId="{7E3A1533-1E5B-4C23-94A9-E6DF9C611B0D}" dt="2020-05-23T16:51:34.330" v="1721" actId="478"/>
          <ac:spMkLst>
            <pc:docMk/>
            <pc:sldMk cId="2623482216" sldId="1741"/>
            <ac:spMk id="6" creationId="{070FE037-8DE3-40BB-884D-4314CA1A2481}"/>
          </ac:spMkLst>
        </pc:spChg>
        <pc:spChg chg="add mod">
          <ac:chgData name="Guangzhi Zhao" userId="353f0e550fc3e3c1" providerId="LiveId" clId="{7E3A1533-1E5B-4C23-94A9-E6DF9C611B0D}" dt="2020-05-23T16:50:16.393" v="1719" actId="313"/>
          <ac:spMkLst>
            <pc:docMk/>
            <pc:sldMk cId="2623482216" sldId="1741"/>
            <ac:spMk id="9" creationId="{D796B16F-7EEE-4018-945C-332C0DF295ED}"/>
          </ac:spMkLst>
        </pc:spChg>
        <pc:spChg chg="mod">
          <ac:chgData name="Guangzhi Zhao" userId="353f0e550fc3e3c1" providerId="LiveId" clId="{7E3A1533-1E5B-4C23-94A9-E6DF9C611B0D}" dt="2020-05-23T16:35:25.398" v="1334" actId="20577"/>
          <ac:spMkLst>
            <pc:docMk/>
            <pc:sldMk cId="2623482216" sldId="1741"/>
            <ac:spMk id="12" creationId="{FC760740-CEB0-42C6-92CA-48C7C91928FD}"/>
          </ac:spMkLst>
        </pc:spChg>
        <pc:picChg chg="del">
          <ac:chgData name="Guangzhi Zhao" userId="353f0e550fc3e3c1" providerId="LiveId" clId="{7E3A1533-1E5B-4C23-94A9-E6DF9C611B0D}" dt="2020-05-23T16:34:59.174" v="1324" actId="478"/>
          <ac:picMkLst>
            <pc:docMk/>
            <pc:sldMk cId="2623482216" sldId="1741"/>
            <ac:picMk id="2" creationId="{18209253-F8D0-4C21-A264-398EEC85E2C2}"/>
          </ac:picMkLst>
        </pc:picChg>
        <pc:picChg chg="del">
          <ac:chgData name="Guangzhi Zhao" userId="353f0e550fc3e3c1" providerId="LiveId" clId="{7E3A1533-1E5B-4C23-94A9-E6DF9C611B0D}" dt="2020-05-23T16:34:57.412" v="1323" actId="478"/>
          <ac:picMkLst>
            <pc:docMk/>
            <pc:sldMk cId="2623482216" sldId="1741"/>
            <ac:picMk id="4" creationId="{7CF530BC-3D3D-46F3-864D-3562C9A276B6}"/>
          </ac:picMkLst>
        </pc:picChg>
        <pc:picChg chg="add mod">
          <ac:chgData name="Guangzhi Zhao" userId="353f0e550fc3e3c1" providerId="LiveId" clId="{7E3A1533-1E5B-4C23-94A9-E6DF9C611B0D}" dt="2020-05-23T16:48:14.651" v="1700" actId="1076"/>
          <ac:picMkLst>
            <pc:docMk/>
            <pc:sldMk cId="2623482216" sldId="1741"/>
            <ac:picMk id="7" creationId="{28A89F89-FB09-4F4F-8E11-BC469BBDFE6B}"/>
          </ac:picMkLst>
        </pc:picChg>
        <pc:picChg chg="add mod">
          <ac:chgData name="Guangzhi Zhao" userId="353f0e550fc3e3c1" providerId="LiveId" clId="{7E3A1533-1E5B-4C23-94A9-E6DF9C611B0D}" dt="2020-05-23T16:48:10.968" v="1699" actId="14100"/>
          <ac:picMkLst>
            <pc:docMk/>
            <pc:sldMk cId="2623482216" sldId="1741"/>
            <ac:picMk id="8" creationId="{1EF8094B-BD33-4319-A997-B62ABAC26E23}"/>
          </ac:picMkLst>
        </pc:picChg>
      </pc:sldChg>
      <pc:sldChg chg="addSp delSp modSp add">
        <pc:chgData name="Guangzhi Zhao" userId="353f0e550fc3e3c1" providerId="LiveId" clId="{7E3A1533-1E5B-4C23-94A9-E6DF9C611B0D}" dt="2020-05-23T17:49:22.125" v="2255" actId="1076"/>
        <pc:sldMkLst>
          <pc:docMk/>
          <pc:sldMk cId="3454187405" sldId="1742"/>
        </pc:sldMkLst>
        <pc:spChg chg="mod">
          <ac:chgData name="Guangzhi Zhao" userId="353f0e550fc3e3c1" providerId="LiveId" clId="{7E3A1533-1E5B-4C23-94A9-E6DF9C611B0D}" dt="2020-05-23T17:49:03.874" v="2251" actId="120"/>
          <ac:spMkLst>
            <pc:docMk/>
            <pc:sldMk cId="3454187405" sldId="1742"/>
            <ac:spMk id="9" creationId="{D796B16F-7EEE-4018-945C-332C0DF295ED}"/>
          </ac:spMkLst>
        </pc:spChg>
        <pc:spChg chg="mod">
          <ac:chgData name="Guangzhi Zhao" userId="353f0e550fc3e3c1" providerId="LiveId" clId="{7E3A1533-1E5B-4C23-94A9-E6DF9C611B0D}" dt="2020-05-23T16:53:08.251" v="1742" actId="20577"/>
          <ac:spMkLst>
            <pc:docMk/>
            <pc:sldMk cId="3454187405" sldId="1742"/>
            <ac:spMk id="12" creationId="{FC760740-CEB0-42C6-92CA-48C7C91928FD}"/>
          </ac:spMkLst>
        </pc:spChg>
        <pc:picChg chg="add mod">
          <ac:chgData name="Guangzhi Zhao" userId="353f0e550fc3e3c1" providerId="LiveId" clId="{7E3A1533-1E5B-4C23-94A9-E6DF9C611B0D}" dt="2020-05-23T17:02:08.426" v="1830" actId="14100"/>
          <ac:picMkLst>
            <pc:docMk/>
            <pc:sldMk cId="3454187405" sldId="1742"/>
            <ac:picMk id="2" creationId="{1087BF03-D486-425E-ABE5-481DD42DF27A}"/>
          </ac:picMkLst>
        </pc:picChg>
        <pc:picChg chg="del mod">
          <ac:chgData name="Guangzhi Zhao" userId="353f0e550fc3e3c1" providerId="LiveId" clId="{7E3A1533-1E5B-4C23-94A9-E6DF9C611B0D}" dt="2020-05-23T17:05:29.246" v="1911" actId="478"/>
          <ac:picMkLst>
            <pc:docMk/>
            <pc:sldMk cId="3454187405" sldId="1742"/>
            <ac:picMk id="6" creationId="{80BE5A5A-2C0A-4B10-9E91-422194E41AF3}"/>
          </ac:picMkLst>
        </pc:picChg>
        <pc:picChg chg="del">
          <ac:chgData name="Guangzhi Zhao" userId="353f0e550fc3e3c1" providerId="LiveId" clId="{7E3A1533-1E5B-4C23-94A9-E6DF9C611B0D}" dt="2020-05-23T17:01:07.693" v="1769" actId="478"/>
          <ac:picMkLst>
            <pc:docMk/>
            <pc:sldMk cId="3454187405" sldId="1742"/>
            <ac:picMk id="7" creationId="{28A89F89-FB09-4F4F-8E11-BC469BBDFE6B}"/>
          </ac:picMkLst>
        </pc:picChg>
        <pc:picChg chg="del">
          <ac:chgData name="Guangzhi Zhao" userId="353f0e550fc3e3c1" providerId="LiveId" clId="{7E3A1533-1E5B-4C23-94A9-E6DF9C611B0D}" dt="2020-05-23T17:02:13.673" v="1831" actId="478"/>
          <ac:picMkLst>
            <pc:docMk/>
            <pc:sldMk cId="3454187405" sldId="1742"/>
            <ac:picMk id="8" creationId="{1EF8094B-BD33-4319-A997-B62ABAC26E23}"/>
          </ac:picMkLst>
        </pc:picChg>
        <pc:picChg chg="mod">
          <ac:chgData name="Guangzhi Zhao" userId="353f0e550fc3e3c1" providerId="LiveId" clId="{7E3A1533-1E5B-4C23-94A9-E6DF9C611B0D}" dt="2020-05-23T17:49:09.652" v="2252" actId="1076"/>
          <ac:picMkLst>
            <pc:docMk/>
            <pc:sldMk cId="3454187405" sldId="1742"/>
            <ac:picMk id="13" creationId="{ACFE418B-E89F-4AC1-8635-0E389F41BD7C}"/>
          </ac:picMkLst>
        </pc:picChg>
        <pc:picChg chg="mod">
          <ac:chgData name="Guangzhi Zhao" userId="353f0e550fc3e3c1" providerId="LiveId" clId="{7E3A1533-1E5B-4C23-94A9-E6DF9C611B0D}" dt="2020-05-23T17:49:22.125" v="2255" actId="1076"/>
          <ac:picMkLst>
            <pc:docMk/>
            <pc:sldMk cId="3454187405" sldId="1742"/>
            <ac:picMk id="15" creationId="{9F5E09A5-D0DE-488F-8D45-69A34C5101F2}"/>
          </ac:picMkLst>
        </pc:picChg>
      </pc:sldChg>
      <pc:sldChg chg="addSp delSp modSp add">
        <pc:chgData name="Guangzhi Zhao" userId="353f0e550fc3e3c1" providerId="LiveId" clId="{7E3A1533-1E5B-4C23-94A9-E6DF9C611B0D}" dt="2020-05-23T17:15:37.883" v="1985" actId="1076"/>
        <pc:sldMkLst>
          <pc:docMk/>
          <pc:sldMk cId="35656895" sldId="1743"/>
        </pc:sldMkLst>
        <pc:spChg chg="mod">
          <ac:chgData name="Guangzhi Zhao" userId="353f0e550fc3e3c1" providerId="LiveId" clId="{7E3A1533-1E5B-4C23-94A9-E6DF9C611B0D}" dt="2020-05-23T17:13:52.761" v="1976" actId="6549"/>
          <ac:spMkLst>
            <pc:docMk/>
            <pc:sldMk cId="35656895" sldId="1743"/>
            <ac:spMk id="9" creationId="{D796B16F-7EEE-4018-945C-332C0DF295ED}"/>
          </ac:spMkLst>
        </pc:spChg>
        <pc:spChg chg="mod">
          <ac:chgData name="Guangzhi Zhao" userId="353f0e550fc3e3c1" providerId="LiveId" clId="{7E3A1533-1E5B-4C23-94A9-E6DF9C611B0D}" dt="2020-05-23T17:13:14.136" v="1975" actId="20577"/>
          <ac:spMkLst>
            <pc:docMk/>
            <pc:sldMk cId="35656895" sldId="1743"/>
            <ac:spMk id="12" creationId="{FC760740-CEB0-42C6-92CA-48C7C91928FD}"/>
          </ac:spMkLst>
        </pc:spChg>
        <pc:picChg chg="del">
          <ac:chgData name="Guangzhi Zhao" userId="353f0e550fc3e3c1" providerId="LiveId" clId="{7E3A1533-1E5B-4C23-94A9-E6DF9C611B0D}" dt="2020-05-23T17:13:55.141" v="1977" actId="478"/>
          <ac:picMkLst>
            <pc:docMk/>
            <pc:sldMk cId="35656895" sldId="1743"/>
            <ac:picMk id="2" creationId="{1087BF03-D486-425E-ABE5-481DD42DF27A}"/>
          </ac:picMkLst>
        </pc:picChg>
        <pc:picChg chg="add mod">
          <ac:chgData name="Guangzhi Zhao" userId="353f0e550fc3e3c1" providerId="LiveId" clId="{7E3A1533-1E5B-4C23-94A9-E6DF9C611B0D}" dt="2020-05-23T17:15:37.883" v="1985" actId="1076"/>
          <ac:picMkLst>
            <pc:docMk/>
            <pc:sldMk cId="35656895" sldId="1743"/>
            <ac:picMk id="4" creationId="{57E5CFA2-6C50-4895-9199-F55E8CEAF782}"/>
          </ac:picMkLst>
        </pc:picChg>
        <pc:picChg chg="del">
          <ac:chgData name="Guangzhi Zhao" userId="353f0e550fc3e3c1" providerId="LiveId" clId="{7E3A1533-1E5B-4C23-94A9-E6DF9C611B0D}" dt="2020-05-23T17:13:57.032" v="1978" actId="478"/>
          <ac:picMkLst>
            <pc:docMk/>
            <pc:sldMk cId="35656895" sldId="1743"/>
            <ac:picMk id="13" creationId="{ACFE418B-E89F-4AC1-8635-0E389F41BD7C}"/>
          </ac:picMkLst>
        </pc:picChg>
        <pc:picChg chg="del">
          <ac:chgData name="Guangzhi Zhao" userId="353f0e550fc3e3c1" providerId="LiveId" clId="{7E3A1533-1E5B-4C23-94A9-E6DF9C611B0D}" dt="2020-05-23T17:13:58.941" v="1979" actId="478"/>
          <ac:picMkLst>
            <pc:docMk/>
            <pc:sldMk cId="35656895" sldId="1743"/>
            <ac:picMk id="15" creationId="{9F5E09A5-D0DE-488F-8D45-69A34C5101F2}"/>
          </ac:picMkLst>
        </pc:picChg>
      </pc:sldChg>
      <pc:sldChg chg="addSp delSp modSp add">
        <pc:chgData name="Guangzhi Zhao" userId="353f0e550fc3e3c1" providerId="LiveId" clId="{7E3A1533-1E5B-4C23-94A9-E6DF9C611B0D}" dt="2020-05-23T17:38:36.872" v="2034" actId="20577"/>
        <pc:sldMkLst>
          <pc:docMk/>
          <pc:sldMk cId="2397927895" sldId="1744"/>
        </pc:sldMkLst>
        <pc:spChg chg="mod">
          <ac:chgData name="Guangzhi Zhao" userId="353f0e550fc3e3c1" providerId="LiveId" clId="{7E3A1533-1E5B-4C23-94A9-E6DF9C611B0D}" dt="2020-05-23T17:38:36.872" v="2034" actId="20577"/>
          <ac:spMkLst>
            <pc:docMk/>
            <pc:sldMk cId="2397927895" sldId="1744"/>
            <ac:spMk id="12" creationId="{FC760740-CEB0-42C6-92CA-48C7C91928FD}"/>
          </ac:spMkLst>
        </pc:spChg>
        <pc:picChg chg="add mod">
          <ac:chgData name="Guangzhi Zhao" userId="353f0e550fc3e3c1" providerId="LiveId" clId="{7E3A1533-1E5B-4C23-94A9-E6DF9C611B0D}" dt="2020-05-23T17:37:43.916" v="2025" actId="1076"/>
          <ac:picMkLst>
            <pc:docMk/>
            <pc:sldMk cId="2397927895" sldId="1744"/>
            <ac:picMk id="2" creationId="{99649878-F088-426E-B8A1-5691CE0A51F0}"/>
          </ac:picMkLst>
        </pc:picChg>
        <pc:picChg chg="del">
          <ac:chgData name="Guangzhi Zhao" userId="353f0e550fc3e3c1" providerId="LiveId" clId="{7E3A1533-1E5B-4C23-94A9-E6DF9C611B0D}" dt="2020-05-23T17:37:03.517" v="2017" actId="478"/>
          <ac:picMkLst>
            <pc:docMk/>
            <pc:sldMk cId="2397927895" sldId="1744"/>
            <ac:picMk id="4" creationId="{57E5CFA2-6C50-4895-9199-F55E8CEAF782}"/>
          </ac:picMkLst>
        </pc:picChg>
        <pc:picChg chg="add del">
          <ac:chgData name="Guangzhi Zhao" userId="353f0e550fc3e3c1" providerId="LiveId" clId="{7E3A1533-1E5B-4C23-94A9-E6DF9C611B0D}" dt="2020-05-23T17:38:20.052" v="2027"/>
          <ac:picMkLst>
            <pc:docMk/>
            <pc:sldMk cId="2397927895" sldId="1744"/>
            <ac:picMk id="6" creationId="{6F57E29C-BBDA-40B3-9F4D-7E55B79050A5}"/>
          </ac:picMkLst>
        </pc:picChg>
      </pc:sldChg>
      <pc:sldChg chg="addSp delSp modSp add">
        <pc:chgData name="Guangzhi Zhao" userId="353f0e550fc3e3c1" providerId="LiveId" clId="{7E3A1533-1E5B-4C23-94A9-E6DF9C611B0D}" dt="2020-05-23T17:39:11.159" v="2038" actId="14100"/>
        <pc:sldMkLst>
          <pc:docMk/>
          <pc:sldMk cId="1100072040" sldId="1745"/>
        </pc:sldMkLst>
        <pc:spChg chg="mod">
          <ac:chgData name="Guangzhi Zhao" userId="353f0e550fc3e3c1" providerId="LiveId" clId="{7E3A1533-1E5B-4C23-94A9-E6DF9C611B0D}" dt="2020-05-23T17:38:33.257" v="2032" actId="20577"/>
          <ac:spMkLst>
            <pc:docMk/>
            <pc:sldMk cId="1100072040" sldId="1745"/>
            <ac:spMk id="12" creationId="{FC760740-CEB0-42C6-92CA-48C7C91928FD}"/>
          </ac:spMkLst>
        </pc:spChg>
        <pc:picChg chg="del">
          <ac:chgData name="Guangzhi Zhao" userId="353f0e550fc3e3c1" providerId="LiveId" clId="{7E3A1533-1E5B-4C23-94A9-E6DF9C611B0D}" dt="2020-05-23T17:38:39.511" v="2035" actId="478"/>
          <ac:picMkLst>
            <pc:docMk/>
            <pc:sldMk cId="1100072040" sldId="1745"/>
            <ac:picMk id="2" creationId="{99649878-F088-426E-B8A1-5691CE0A51F0}"/>
          </ac:picMkLst>
        </pc:picChg>
        <pc:picChg chg="add mod">
          <ac:chgData name="Guangzhi Zhao" userId="353f0e550fc3e3c1" providerId="LiveId" clId="{7E3A1533-1E5B-4C23-94A9-E6DF9C611B0D}" dt="2020-05-23T17:39:11.159" v="2038" actId="14100"/>
          <ac:picMkLst>
            <pc:docMk/>
            <pc:sldMk cId="1100072040" sldId="1745"/>
            <ac:picMk id="4" creationId="{44270336-9364-4830-B736-18764115A238}"/>
          </ac:picMkLst>
        </pc:picChg>
      </pc:sldChg>
      <pc:sldChg chg="addSp delSp modSp add">
        <pc:chgData name="Guangzhi Zhao" userId="353f0e550fc3e3c1" providerId="LiveId" clId="{7E3A1533-1E5B-4C23-94A9-E6DF9C611B0D}" dt="2020-05-23T17:49:50.579" v="2266" actId="20577"/>
        <pc:sldMkLst>
          <pc:docMk/>
          <pc:sldMk cId="2916006607" sldId="1746"/>
        </pc:sldMkLst>
        <pc:spChg chg="add mod">
          <ac:chgData name="Guangzhi Zhao" userId="353f0e550fc3e3c1" providerId="LiveId" clId="{7E3A1533-1E5B-4C23-94A9-E6DF9C611B0D}" dt="2020-05-23T17:49:50.579" v="2266" actId="20577"/>
          <ac:spMkLst>
            <pc:docMk/>
            <pc:sldMk cId="2916006607" sldId="1746"/>
            <ac:spMk id="6" creationId="{FB8DA4CA-A983-4549-A500-A71BCD2E14E7}"/>
          </ac:spMkLst>
        </pc:spChg>
        <pc:spChg chg="mod">
          <ac:chgData name="Guangzhi Zhao" userId="353f0e550fc3e3c1" providerId="LiveId" clId="{7E3A1533-1E5B-4C23-94A9-E6DF9C611B0D}" dt="2020-05-23T17:40:33.361" v="2071" actId="20577"/>
          <ac:spMkLst>
            <pc:docMk/>
            <pc:sldMk cId="2916006607" sldId="1746"/>
            <ac:spMk id="12" creationId="{FC760740-CEB0-42C6-92CA-48C7C91928FD}"/>
          </ac:spMkLst>
        </pc:spChg>
        <pc:picChg chg="add mod">
          <ac:chgData name="Guangzhi Zhao" userId="353f0e550fc3e3c1" providerId="LiveId" clId="{7E3A1533-1E5B-4C23-94A9-E6DF9C611B0D}" dt="2020-05-23T17:42:25.570" v="2079" actId="14100"/>
          <ac:picMkLst>
            <pc:docMk/>
            <pc:sldMk cId="2916006607" sldId="1746"/>
            <ac:picMk id="2" creationId="{503A39D3-3866-43C0-9C79-A2B916BDBB85}"/>
          </ac:picMkLst>
        </pc:picChg>
        <pc:picChg chg="del mod">
          <ac:chgData name="Guangzhi Zhao" userId="353f0e550fc3e3c1" providerId="LiveId" clId="{7E3A1533-1E5B-4C23-94A9-E6DF9C611B0D}" dt="2020-05-23T17:40:41.657" v="2073" actId="478"/>
          <ac:picMkLst>
            <pc:docMk/>
            <pc:sldMk cId="2916006607" sldId="1746"/>
            <ac:picMk id="4" creationId="{44270336-9364-4830-B736-18764115A238}"/>
          </ac:picMkLst>
        </pc:picChg>
      </pc:sldChg>
      <pc:sldChg chg="addSp delSp modSp add">
        <pc:chgData name="Guangzhi Zhao" userId="353f0e550fc3e3c1" providerId="LiveId" clId="{7E3A1533-1E5B-4C23-94A9-E6DF9C611B0D}" dt="2020-05-24T02:26:05.688" v="2374" actId="1076"/>
        <pc:sldMkLst>
          <pc:docMk/>
          <pc:sldMk cId="2768190924" sldId="1747"/>
        </pc:sldMkLst>
        <pc:spChg chg="mod">
          <ac:chgData name="Guangzhi Zhao" userId="353f0e550fc3e3c1" providerId="LiveId" clId="{7E3A1533-1E5B-4C23-94A9-E6DF9C611B0D}" dt="2020-05-24T02:08:27.207" v="2283" actId="1076"/>
          <ac:spMkLst>
            <pc:docMk/>
            <pc:sldMk cId="2768190924" sldId="1747"/>
            <ac:spMk id="6" creationId="{070FE037-8DE3-40BB-884D-4314CA1A2481}"/>
          </ac:spMkLst>
        </pc:spChg>
        <pc:spChg chg="add mod">
          <ac:chgData name="Guangzhi Zhao" userId="353f0e550fc3e3c1" providerId="LiveId" clId="{7E3A1533-1E5B-4C23-94A9-E6DF9C611B0D}" dt="2020-05-24T02:23:00.150" v="2361" actId="20577"/>
          <ac:spMkLst>
            <pc:docMk/>
            <pc:sldMk cId="2768190924" sldId="1747"/>
            <ac:spMk id="7" creationId="{D3934C48-74EC-4AF3-A351-B31D4E104066}"/>
          </ac:spMkLst>
        </pc:spChg>
        <pc:spChg chg="mod">
          <ac:chgData name="Guangzhi Zhao" userId="353f0e550fc3e3c1" providerId="LiveId" clId="{7E3A1533-1E5B-4C23-94A9-E6DF9C611B0D}" dt="2020-05-24T02:09:16.211" v="2290" actId="120"/>
          <ac:spMkLst>
            <pc:docMk/>
            <pc:sldMk cId="2768190924" sldId="1747"/>
            <ac:spMk id="12" creationId="{FC760740-CEB0-42C6-92CA-48C7C91928FD}"/>
          </ac:spMkLst>
        </pc:spChg>
        <pc:picChg chg="del">
          <ac:chgData name="Guangzhi Zhao" userId="353f0e550fc3e3c1" providerId="LiveId" clId="{7E3A1533-1E5B-4C23-94A9-E6DF9C611B0D}" dt="2020-05-24T02:09:26.848" v="2291" actId="478"/>
          <ac:picMkLst>
            <pc:docMk/>
            <pc:sldMk cId="2768190924" sldId="1747"/>
            <ac:picMk id="2" creationId="{18209253-F8D0-4C21-A264-398EEC85E2C2}"/>
          </ac:picMkLst>
        </pc:picChg>
        <pc:picChg chg="del">
          <ac:chgData name="Guangzhi Zhao" userId="353f0e550fc3e3c1" providerId="LiveId" clId="{7E3A1533-1E5B-4C23-94A9-E6DF9C611B0D}" dt="2020-05-24T02:09:28.975" v="2292" actId="478"/>
          <ac:picMkLst>
            <pc:docMk/>
            <pc:sldMk cId="2768190924" sldId="1747"/>
            <ac:picMk id="4" creationId="{7CF530BC-3D3D-46F3-864D-3562C9A276B6}"/>
          </ac:picMkLst>
        </pc:picChg>
        <pc:picChg chg="add mod">
          <ac:chgData name="Guangzhi Zhao" userId="353f0e550fc3e3c1" providerId="LiveId" clId="{7E3A1533-1E5B-4C23-94A9-E6DF9C611B0D}" dt="2020-05-24T02:22:43.205" v="2359" actId="1076"/>
          <ac:picMkLst>
            <pc:docMk/>
            <pc:sldMk cId="2768190924" sldId="1747"/>
            <ac:picMk id="8" creationId="{510EF74D-2306-4279-9B78-BDDD5CB49880}"/>
          </ac:picMkLst>
        </pc:picChg>
        <pc:picChg chg="add mod">
          <ac:chgData name="Guangzhi Zhao" userId="353f0e550fc3e3c1" providerId="LiveId" clId="{7E3A1533-1E5B-4C23-94A9-E6DF9C611B0D}" dt="2020-05-24T02:23:17.492" v="2364" actId="1076"/>
          <ac:picMkLst>
            <pc:docMk/>
            <pc:sldMk cId="2768190924" sldId="1747"/>
            <ac:picMk id="9" creationId="{DB78508D-9109-4B2F-AF76-93DFD6DF2D8F}"/>
          </ac:picMkLst>
        </pc:picChg>
        <pc:picChg chg="add mod">
          <ac:chgData name="Guangzhi Zhao" userId="353f0e550fc3e3c1" providerId="LiveId" clId="{7E3A1533-1E5B-4C23-94A9-E6DF9C611B0D}" dt="2020-05-24T02:24:31.115" v="2368" actId="1076"/>
          <ac:picMkLst>
            <pc:docMk/>
            <pc:sldMk cId="2768190924" sldId="1747"/>
            <ac:picMk id="11" creationId="{5414A49B-2351-460E-8982-8BB7A4B3169A}"/>
          </ac:picMkLst>
        </pc:picChg>
        <pc:picChg chg="add mod">
          <ac:chgData name="Guangzhi Zhao" userId="353f0e550fc3e3c1" providerId="LiveId" clId="{7E3A1533-1E5B-4C23-94A9-E6DF9C611B0D}" dt="2020-05-24T02:26:05.688" v="2374" actId="1076"/>
          <ac:picMkLst>
            <pc:docMk/>
            <pc:sldMk cId="2768190924" sldId="1747"/>
            <ac:picMk id="13" creationId="{0ADB1278-08A7-4BF1-9931-AC3233BD08C7}"/>
          </ac:picMkLst>
        </pc:picChg>
      </pc:sldChg>
      <pc:sldChg chg="addSp delSp modSp add">
        <pc:chgData name="Guangzhi Zhao" userId="353f0e550fc3e3c1" providerId="LiveId" clId="{7E3A1533-1E5B-4C23-94A9-E6DF9C611B0D}" dt="2020-05-24T02:41:26.875" v="2398" actId="1076"/>
        <pc:sldMkLst>
          <pc:docMk/>
          <pc:sldMk cId="274123286" sldId="1748"/>
        </pc:sldMkLst>
        <pc:spChg chg="del">
          <ac:chgData name="Guangzhi Zhao" userId="353f0e550fc3e3c1" providerId="LiveId" clId="{7E3A1533-1E5B-4C23-94A9-E6DF9C611B0D}" dt="2020-05-24T02:36:53.838" v="2394" actId="478"/>
          <ac:spMkLst>
            <pc:docMk/>
            <pc:sldMk cId="274123286" sldId="1748"/>
            <ac:spMk id="6" creationId="{070FE037-8DE3-40BB-884D-4314CA1A2481}"/>
          </ac:spMkLst>
        </pc:spChg>
        <pc:spChg chg="del mod">
          <ac:chgData name="Guangzhi Zhao" userId="353f0e550fc3e3c1" providerId="LiveId" clId="{7E3A1533-1E5B-4C23-94A9-E6DF9C611B0D}" dt="2020-05-24T02:27:28.911" v="2381" actId="478"/>
          <ac:spMkLst>
            <pc:docMk/>
            <pc:sldMk cId="274123286" sldId="1748"/>
            <ac:spMk id="7" creationId="{D3934C48-74EC-4AF3-A351-B31D4E104066}"/>
          </ac:spMkLst>
        </pc:spChg>
        <pc:picChg chg="add mod">
          <ac:chgData name="Guangzhi Zhao" userId="353f0e550fc3e3c1" providerId="LiveId" clId="{7E3A1533-1E5B-4C23-94A9-E6DF9C611B0D}" dt="2020-05-24T02:36:31.694" v="2393" actId="1076"/>
          <ac:picMkLst>
            <pc:docMk/>
            <pc:sldMk cId="274123286" sldId="1748"/>
            <ac:picMk id="2" creationId="{1EFF89BA-4893-4A09-B59C-B05C93B0BE69}"/>
          </ac:picMkLst>
        </pc:picChg>
        <pc:picChg chg="add mod">
          <ac:chgData name="Guangzhi Zhao" userId="353f0e550fc3e3c1" providerId="LiveId" clId="{7E3A1533-1E5B-4C23-94A9-E6DF9C611B0D}" dt="2020-05-24T02:35:41.838" v="2390" actId="14100"/>
          <ac:picMkLst>
            <pc:docMk/>
            <pc:sldMk cId="274123286" sldId="1748"/>
            <ac:picMk id="4" creationId="{A9703CAB-27A3-4F30-A644-2E212947FF97}"/>
          </ac:picMkLst>
        </pc:picChg>
        <pc:picChg chg="del">
          <ac:chgData name="Guangzhi Zhao" userId="353f0e550fc3e3c1" providerId="LiveId" clId="{7E3A1533-1E5B-4C23-94A9-E6DF9C611B0D}" dt="2020-05-24T02:27:18.344" v="2376" actId="478"/>
          <ac:picMkLst>
            <pc:docMk/>
            <pc:sldMk cId="274123286" sldId="1748"/>
            <ac:picMk id="8" creationId="{510EF74D-2306-4279-9B78-BDDD5CB49880}"/>
          </ac:picMkLst>
        </pc:picChg>
        <pc:picChg chg="del">
          <ac:chgData name="Guangzhi Zhao" userId="353f0e550fc3e3c1" providerId="LiveId" clId="{7E3A1533-1E5B-4C23-94A9-E6DF9C611B0D}" dt="2020-05-24T02:27:20.070" v="2377" actId="478"/>
          <ac:picMkLst>
            <pc:docMk/>
            <pc:sldMk cId="274123286" sldId="1748"/>
            <ac:picMk id="9" creationId="{DB78508D-9109-4B2F-AF76-93DFD6DF2D8F}"/>
          </ac:picMkLst>
        </pc:picChg>
        <pc:picChg chg="del">
          <ac:chgData name="Guangzhi Zhao" userId="353f0e550fc3e3c1" providerId="LiveId" clId="{7E3A1533-1E5B-4C23-94A9-E6DF9C611B0D}" dt="2020-05-24T02:27:21.817" v="2378" actId="478"/>
          <ac:picMkLst>
            <pc:docMk/>
            <pc:sldMk cId="274123286" sldId="1748"/>
            <ac:picMk id="11" creationId="{5414A49B-2351-460E-8982-8BB7A4B3169A}"/>
          </ac:picMkLst>
        </pc:picChg>
        <pc:picChg chg="del">
          <ac:chgData name="Guangzhi Zhao" userId="353f0e550fc3e3c1" providerId="LiveId" clId="{7E3A1533-1E5B-4C23-94A9-E6DF9C611B0D}" dt="2020-05-24T02:27:23.393" v="2379" actId="478"/>
          <ac:picMkLst>
            <pc:docMk/>
            <pc:sldMk cId="274123286" sldId="1748"/>
            <ac:picMk id="13" creationId="{0ADB1278-08A7-4BF1-9931-AC3233BD08C7}"/>
          </ac:picMkLst>
        </pc:picChg>
        <pc:picChg chg="add mod">
          <ac:chgData name="Guangzhi Zhao" userId="353f0e550fc3e3c1" providerId="LiveId" clId="{7E3A1533-1E5B-4C23-94A9-E6DF9C611B0D}" dt="2020-05-24T02:41:26.875" v="2398" actId="1076"/>
          <ac:picMkLst>
            <pc:docMk/>
            <pc:sldMk cId="274123286" sldId="1748"/>
            <ac:picMk id="14" creationId="{EF1B07AB-995D-4D72-B762-0E578968CDE0}"/>
          </ac:picMkLst>
        </pc:picChg>
      </pc:sldChg>
      <pc:sldChg chg="addSp delSp modSp add">
        <pc:chgData name="Guangzhi Zhao" userId="353f0e550fc3e3c1" providerId="LiveId" clId="{7E3A1533-1E5B-4C23-94A9-E6DF9C611B0D}" dt="2020-05-24T03:08:15.849" v="2580" actId="1076"/>
        <pc:sldMkLst>
          <pc:docMk/>
          <pc:sldMk cId="63890604" sldId="1749"/>
        </pc:sldMkLst>
        <pc:spChg chg="add mod">
          <ac:chgData name="Guangzhi Zhao" userId="353f0e550fc3e3c1" providerId="LiveId" clId="{7E3A1533-1E5B-4C23-94A9-E6DF9C611B0D}" dt="2020-05-24T03:08:03.925" v="2576" actId="20577"/>
          <ac:spMkLst>
            <pc:docMk/>
            <pc:sldMk cId="63890604" sldId="1749"/>
            <ac:spMk id="8" creationId="{74A35E3F-0D89-4010-ACA3-8100DB16EEBD}"/>
          </ac:spMkLst>
        </pc:spChg>
        <pc:spChg chg="mod">
          <ac:chgData name="Guangzhi Zhao" userId="353f0e550fc3e3c1" providerId="LiveId" clId="{7E3A1533-1E5B-4C23-94A9-E6DF9C611B0D}" dt="2020-05-24T02:42:13.793" v="2427" actId="20577"/>
          <ac:spMkLst>
            <pc:docMk/>
            <pc:sldMk cId="63890604" sldId="1749"/>
            <ac:spMk id="12" creationId="{FC760740-CEB0-42C6-92CA-48C7C91928FD}"/>
          </ac:spMkLst>
        </pc:spChg>
        <pc:picChg chg="del">
          <ac:chgData name="Guangzhi Zhao" userId="353f0e550fc3e3c1" providerId="LiveId" clId="{7E3A1533-1E5B-4C23-94A9-E6DF9C611B0D}" dt="2020-05-24T02:49:22.713" v="2431" actId="478"/>
          <ac:picMkLst>
            <pc:docMk/>
            <pc:sldMk cId="63890604" sldId="1749"/>
            <ac:picMk id="2" creationId="{1EFF89BA-4893-4A09-B59C-B05C93B0BE69}"/>
          </ac:picMkLst>
        </pc:picChg>
        <pc:picChg chg="del mod">
          <ac:chgData name="Guangzhi Zhao" userId="353f0e550fc3e3c1" providerId="LiveId" clId="{7E3A1533-1E5B-4C23-94A9-E6DF9C611B0D}" dt="2020-05-24T03:02:58.336" v="2492" actId="478"/>
          <ac:picMkLst>
            <pc:docMk/>
            <pc:sldMk cId="63890604" sldId="1749"/>
            <ac:picMk id="4" creationId="{6056E6DF-FF53-4BD9-9494-2502219621A8}"/>
          </ac:picMkLst>
        </pc:picChg>
        <pc:picChg chg="del mod">
          <ac:chgData name="Guangzhi Zhao" userId="353f0e550fc3e3c1" providerId="LiveId" clId="{7E3A1533-1E5B-4C23-94A9-E6DF9C611B0D}" dt="2020-05-24T02:49:19.884" v="2429" actId="478"/>
          <ac:picMkLst>
            <pc:docMk/>
            <pc:sldMk cId="63890604" sldId="1749"/>
            <ac:picMk id="4" creationId="{A9703CAB-27A3-4F30-A644-2E212947FF97}"/>
          </ac:picMkLst>
        </pc:picChg>
        <pc:picChg chg="add mod">
          <ac:chgData name="Guangzhi Zhao" userId="353f0e550fc3e3c1" providerId="LiveId" clId="{7E3A1533-1E5B-4C23-94A9-E6DF9C611B0D}" dt="2020-05-24T02:54:17.845" v="2437" actId="1076"/>
          <ac:picMkLst>
            <pc:docMk/>
            <pc:sldMk cId="63890604" sldId="1749"/>
            <ac:picMk id="6" creationId="{63812CE5-476B-46D8-AE92-8DFBCACCF779}"/>
          </ac:picMkLst>
        </pc:picChg>
        <pc:picChg chg="add mod">
          <ac:chgData name="Guangzhi Zhao" userId="353f0e550fc3e3c1" providerId="LiveId" clId="{7E3A1533-1E5B-4C23-94A9-E6DF9C611B0D}" dt="2020-05-24T02:57:09.710" v="2471" actId="1076"/>
          <ac:picMkLst>
            <pc:docMk/>
            <pc:sldMk cId="63890604" sldId="1749"/>
            <ac:picMk id="7" creationId="{1A2AEAF8-A4EF-4CC8-8E5D-8412A19EE663}"/>
          </ac:picMkLst>
        </pc:picChg>
        <pc:picChg chg="mod ord">
          <ac:chgData name="Guangzhi Zhao" userId="353f0e550fc3e3c1" providerId="LiveId" clId="{7E3A1533-1E5B-4C23-94A9-E6DF9C611B0D}" dt="2020-05-24T03:07:59.485" v="2567" actId="1076"/>
          <ac:picMkLst>
            <pc:docMk/>
            <pc:sldMk cId="63890604" sldId="1749"/>
            <ac:picMk id="11" creationId="{CDEFF14E-CCAC-4201-AFB0-1301D9CFE6AE}"/>
          </ac:picMkLst>
        </pc:picChg>
        <pc:picChg chg="mod">
          <ac:chgData name="Guangzhi Zhao" userId="353f0e550fc3e3c1" providerId="LiveId" clId="{7E3A1533-1E5B-4C23-94A9-E6DF9C611B0D}" dt="2020-05-24T03:08:15.849" v="2580" actId="1076"/>
          <ac:picMkLst>
            <pc:docMk/>
            <pc:sldMk cId="63890604" sldId="1749"/>
            <ac:picMk id="14" creationId="{BEA83B67-AEBC-4819-96E5-5EF83EFD8209}"/>
          </ac:picMkLst>
        </pc:picChg>
        <pc:picChg chg="del">
          <ac:chgData name="Guangzhi Zhao" userId="353f0e550fc3e3c1" providerId="LiveId" clId="{7E3A1533-1E5B-4C23-94A9-E6DF9C611B0D}" dt="2020-05-24T02:49:21.451" v="2430" actId="478"/>
          <ac:picMkLst>
            <pc:docMk/>
            <pc:sldMk cId="63890604" sldId="1749"/>
            <ac:picMk id="14" creationId="{EF1B07AB-995D-4D72-B762-0E578968CDE0}"/>
          </ac:picMkLst>
        </pc:picChg>
      </pc:sldChg>
      <pc:sldChg chg="addSp delSp modSp add">
        <pc:chgData name="Guangzhi Zhao" userId="353f0e550fc3e3c1" providerId="LiveId" clId="{7E3A1533-1E5B-4C23-94A9-E6DF9C611B0D}" dt="2020-05-24T03:20:08.715" v="2595" actId="1076"/>
        <pc:sldMkLst>
          <pc:docMk/>
          <pc:sldMk cId="1392980879" sldId="1750"/>
        </pc:sldMkLst>
        <pc:picChg chg="add mod">
          <ac:chgData name="Guangzhi Zhao" userId="353f0e550fc3e3c1" providerId="LiveId" clId="{7E3A1533-1E5B-4C23-94A9-E6DF9C611B0D}" dt="2020-05-24T03:20:08.715" v="2595" actId="1076"/>
          <ac:picMkLst>
            <pc:docMk/>
            <pc:sldMk cId="1392980879" sldId="1750"/>
            <ac:picMk id="2" creationId="{B3480EA4-9523-4017-9274-54ECA56D64B0}"/>
          </ac:picMkLst>
        </pc:picChg>
        <pc:picChg chg="del">
          <ac:chgData name="Guangzhi Zhao" userId="353f0e550fc3e3c1" providerId="LiveId" clId="{7E3A1533-1E5B-4C23-94A9-E6DF9C611B0D}" dt="2020-05-24T03:18:11.534" v="2582" actId="478"/>
          <ac:picMkLst>
            <pc:docMk/>
            <pc:sldMk cId="1392980879" sldId="1750"/>
            <ac:picMk id="4" creationId="{44270336-9364-4830-B736-18764115A238}"/>
          </ac:picMkLst>
        </pc:picChg>
      </pc:sldChg>
      <pc:sldChg chg="addSp delSp modSp add">
        <pc:chgData name="Guangzhi Zhao" userId="353f0e550fc3e3c1" providerId="LiveId" clId="{7E3A1533-1E5B-4C23-94A9-E6DF9C611B0D}" dt="2020-05-24T03:19:11.013" v="2591" actId="1076"/>
        <pc:sldMkLst>
          <pc:docMk/>
          <pc:sldMk cId="2299205230" sldId="1751"/>
        </pc:sldMkLst>
        <pc:picChg chg="del">
          <ac:chgData name="Guangzhi Zhao" userId="353f0e550fc3e3c1" providerId="LiveId" clId="{7E3A1533-1E5B-4C23-94A9-E6DF9C611B0D}" dt="2020-05-24T03:19:00.584" v="2587" actId="478"/>
          <ac:picMkLst>
            <pc:docMk/>
            <pc:sldMk cId="2299205230" sldId="1751"/>
            <ac:picMk id="2" creationId="{B3480EA4-9523-4017-9274-54ECA56D64B0}"/>
          </ac:picMkLst>
        </pc:picChg>
        <pc:picChg chg="add mod">
          <ac:chgData name="Guangzhi Zhao" userId="353f0e550fc3e3c1" providerId="LiveId" clId="{7E3A1533-1E5B-4C23-94A9-E6DF9C611B0D}" dt="2020-05-24T03:19:11.013" v="2591" actId="1076"/>
          <ac:picMkLst>
            <pc:docMk/>
            <pc:sldMk cId="2299205230" sldId="1751"/>
            <ac:picMk id="4" creationId="{CE46FCEC-FC01-4D02-877D-8D2D09058E0B}"/>
          </ac:picMkLst>
        </pc:picChg>
      </pc:sldChg>
      <pc:sldChg chg="delSp modSp add">
        <pc:chgData name="Guangzhi Zhao" userId="353f0e550fc3e3c1" providerId="LiveId" clId="{7E3A1533-1E5B-4C23-94A9-E6DF9C611B0D}" dt="2020-05-24T12:27:35.792" v="2791" actId="20577"/>
        <pc:sldMkLst>
          <pc:docMk/>
          <pc:sldMk cId="3871818689" sldId="1752"/>
        </pc:sldMkLst>
        <pc:spChg chg="mod">
          <ac:chgData name="Guangzhi Zhao" userId="353f0e550fc3e3c1" providerId="LiveId" clId="{7E3A1533-1E5B-4C23-94A9-E6DF9C611B0D}" dt="2020-05-24T12:27:35.792" v="2791" actId="20577"/>
          <ac:spMkLst>
            <pc:docMk/>
            <pc:sldMk cId="3871818689" sldId="1752"/>
            <ac:spMk id="6" creationId="{070FE037-8DE3-40BB-884D-4314CA1A2481}"/>
          </ac:spMkLst>
        </pc:spChg>
        <pc:spChg chg="mod">
          <ac:chgData name="Guangzhi Zhao" userId="353f0e550fc3e3c1" providerId="LiveId" clId="{7E3A1533-1E5B-4C23-94A9-E6DF9C611B0D}" dt="2020-05-24T12:25:01.215" v="2785" actId="5793"/>
          <ac:spMkLst>
            <pc:docMk/>
            <pc:sldMk cId="3871818689" sldId="1752"/>
            <ac:spMk id="7" creationId="{D3934C48-74EC-4AF3-A351-B31D4E104066}"/>
          </ac:spMkLst>
        </pc:spChg>
        <pc:spChg chg="mod">
          <ac:chgData name="Guangzhi Zhao" userId="353f0e550fc3e3c1" providerId="LiveId" clId="{7E3A1533-1E5B-4C23-94A9-E6DF9C611B0D}" dt="2020-05-24T03:23:39.044" v="2603" actId="20577"/>
          <ac:spMkLst>
            <pc:docMk/>
            <pc:sldMk cId="3871818689" sldId="1752"/>
            <ac:spMk id="12" creationId="{FC760740-CEB0-42C6-92CA-48C7C91928FD}"/>
          </ac:spMkLst>
        </pc:spChg>
        <pc:picChg chg="del mod">
          <ac:chgData name="Guangzhi Zhao" userId="353f0e550fc3e3c1" providerId="LiveId" clId="{7E3A1533-1E5B-4C23-94A9-E6DF9C611B0D}" dt="2020-05-24T03:23:48.341" v="2605" actId="478"/>
          <ac:picMkLst>
            <pc:docMk/>
            <pc:sldMk cId="3871818689" sldId="1752"/>
            <ac:picMk id="8" creationId="{510EF74D-2306-4279-9B78-BDDD5CB49880}"/>
          </ac:picMkLst>
        </pc:picChg>
        <pc:picChg chg="del">
          <ac:chgData name="Guangzhi Zhao" userId="353f0e550fc3e3c1" providerId="LiveId" clId="{7E3A1533-1E5B-4C23-94A9-E6DF9C611B0D}" dt="2020-05-24T03:23:50.547" v="2606" actId="478"/>
          <ac:picMkLst>
            <pc:docMk/>
            <pc:sldMk cId="3871818689" sldId="1752"/>
            <ac:picMk id="9" creationId="{DB78508D-9109-4B2F-AF76-93DFD6DF2D8F}"/>
          </ac:picMkLst>
        </pc:picChg>
        <pc:picChg chg="del">
          <ac:chgData name="Guangzhi Zhao" userId="353f0e550fc3e3c1" providerId="LiveId" clId="{7E3A1533-1E5B-4C23-94A9-E6DF9C611B0D}" dt="2020-05-24T03:23:52.319" v="2607" actId="478"/>
          <ac:picMkLst>
            <pc:docMk/>
            <pc:sldMk cId="3871818689" sldId="1752"/>
            <ac:picMk id="11" creationId="{5414A49B-2351-460E-8982-8BB7A4B3169A}"/>
          </ac:picMkLst>
        </pc:picChg>
        <pc:picChg chg="del">
          <ac:chgData name="Guangzhi Zhao" userId="353f0e550fc3e3c1" providerId="LiveId" clId="{7E3A1533-1E5B-4C23-94A9-E6DF9C611B0D}" dt="2020-05-24T03:23:53.861" v="2608" actId="478"/>
          <ac:picMkLst>
            <pc:docMk/>
            <pc:sldMk cId="3871818689" sldId="1752"/>
            <ac:picMk id="13" creationId="{0ADB1278-08A7-4BF1-9931-AC3233BD08C7}"/>
          </ac:picMkLst>
        </pc:picChg>
      </pc:sldChg>
      <pc:sldChg chg="addSp delSp modSp add">
        <pc:chgData name="Guangzhi Zhao" userId="353f0e550fc3e3c1" providerId="LiveId" clId="{7E3A1533-1E5B-4C23-94A9-E6DF9C611B0D}" dt="2020-05-24T12:45:08.341" v="2916" actId="478"/>
        <pc:sldMkLst>
          <pc:docMk/>
          <pc:sldMk cId="144430687" sldId="1753"/>
        </pc:sldMkLst>
        <pc:spChg chg="del">
          <ac:chgData name="Guangzhi Zhao" userId="353f0e550fc3e3c1" providerId="LiveId" clId="{7E3A1533-1E5B-4C23-94A9-E6DF9C611B0D}" dt="2020-05-24T12:45:08.341" v="2916" actId="478"/>
          <ac:spMkLst>
            <pc:docMk/>
            <pc:sldMk cId="144430687" sldId="1753"/>
            <ac:spMk id="6" creationId="{070FE037-8DE3-40BB-884D-4314CA1A2481}"/>
          </ac:spMkLst>
        </pc:spChg>
        <pc:spChg chg="mod">
          <ac:chgData name="Guangzhi Zhao" userId="353f0e550fc3e3c1" providerId="LiveId" clId="{7E3A1533-1E5B-4C23-94A9-E6DF9C611B0D}" dt="2020-05-24T12:41:19.796" v="2882" actId="1076"/>
          <ac:spMkLst>
            <pc:docMk/>
            <pc:sldMk cId="144430687" sldId="1753"/>
            <ac:spMk id="7" creationId="{D3934C48-74EC-4AF3-A351-B31D4E104066}"/>
          </ac:spMkLst>
        </pc:spChg>
        <pc:spChg chg="mod">
          <ac:chgData name="Guangzhi Zhao" userId="353f0e550fc3e3c1" providerId="LiveId" clId="{7E3A1533-1E5B-4C23-94A9-E6DF9C611B0D}" dt="2020-05-24T12:32:52.448" v="2829" actId="20577"/>
          <ac:spMkLst>
            <pc:docMk/>
            <pc:sldMk cId="144430687" sldId="1753"/>
            <ac:spMk id="12" creationId="{FC760740-CEB0-42C6-92CA-48C7C91928FD}"/>
          </ac:spMkLst>
        </pc:spChg>
        <pc:picChg chg="add mod">
          <ac:chgData name="Guangzhi Zhao" userId="353f0e550fc3e3c1" providerId="LiveId" clId="{7E3A1533-1E5B-4C23-94A9-E6DF9C611B0D}" dt="2020-05-24T12:41:24.131" v="2883" actId="1076"/>
          <ac:picMkLst>
            <pc:docMk/>
            <pc:sldMk cId="144430687" sldId="1753"/>
            <ac:picMk id="2" creationId="{EBC34E5F-50A4-4427-91DF-28398D600013}"/>
          </ac:picMkLst>
        </pc:picChg>
        <pc:picChg chg="add mod">
          <ac:chgData name="Guangzhi Zhao" userId="353f0e550fc3e3c1" providerId="LiveId" clId="{7E3A1533-1E5B-4C23-94A9-E6DF9C611B0D}" dt="2020-05-24T12:41:27.041" v="2884" actId="1076"/>
          <ac:picMkLst>
            <pc:docMk/>
            <pc:sldMk cId="144430687" sldId="1753"/>
            <ac:picMk id="4" creationId="{87A50D3A-A077-4562-8091-4C86E528238C}"/>
          </ac:picMkLst>
        </pc:picChg>
        <pc:picChg chg="add mod">
          <ac:chgData name="Guangzhi Zhao" userId="353f0e550fc3e3c1" providerId="LiveId" clId="{7E3A1533-1E5B-4C23-94A9-E6DF9C611B0D}" dt="2020-05-24T12:42:33.263" v="2890" actId="1076"/>
          <ac:picMkLst>
            <pc:docMk/>
            <pc:sldMk cId="144430687" sldId="1753"/>
            <ac:picMk id="8" creationId="{AF3E5068-1E60-4FC6-8771-907CC5F5AC88}"/>
          </ac:picMkLst>
        </pc:picChg>
      </pc:sldChg>
      <pc:sldChg chg="addSp delSp modSp add">
        <pc:chgData name="Guangzhi Zhao" userId="353f0e550fc3e3c1" providerId="LiveId" clId="{7E3A1533-1E5B-4C23-94A9-E6DF9C611B0D}" dt="2020-05-24T12:51:15.178" v="2936" actId="14100"/>
        <pc:sldMkLst>
          <pc:docMk/>
          <pc:sldMk cId="3510459848" sldId="1754"/>
        </pc:sldMkLst>
        <pc:spChg chg="del">
          <ac:chgData name="Guangzhi Zhao" userId="353f0e550fc3e3c1" providerId="LiveId" clId="{7E3A1533-1E5B-4C23-94A9-E6DF9C611B0D}" dt="2020-05-24T12:45:12.446" v="2917" actId="478"/>
          <ac:spMkLst>
            <pc:docMk/>
            <pc:sldMk cId="3510459848" sldId="1754"/>
            <ac:spMk id="6" creationId="{070FE037-8DE3-40BB-884D-4314CA1A2481}"/>
          </ac:spMkLst>
        </pc:spChg>
        <pc:spChg chg="del">
          <ac:chgData name="Guangzhi Zhao" userId="353f0e550fc3e3c1" providerId="LiveId" clId="{7E3A1533-1E5B-4C23-94A9-E6DF9C611B0D}" dt="2020-05-24T12:45:00.434" v="2915" actId="478"/>
          <ac:spMkLst>
            <pc:docMk/>
            <pc:sldMk cId="3510459848" sldId="1754"/>
            <ac:spMk id="7" creationId="{D3934C48-74EC-4AF3-A351-B31D4E104066}"/>
          </ac:spMkLst>
        </pc:spChg>
        <pc:spChg chg="mod">
          <ac:chgData name="Guangzhi Zhao" userId="353f0e550fc3e3c1" providerId="LiveId" clId="{7E3A1533-1E5B-4C23-94A9-E6DF9C611B0D}" dt="2020-05-24T12:44:55.446" v="2914" actId="20577"/>
          <ac:spMkLst>
            <pc:docMk/>
            <pc:sldMk cId="3510459848" sldId="1754"/>
            <ac:spMk id="12" creationId="{FC760740-CEB0-42C6-92CA-48C7C91928FD}"/>
          </ac:spMkLst>
        </pc:spChg>
        <pc:picChg chg="add mod">
          <ac:chgData name="Guangzhi Zhao" userId="353f0e550fc3e3c1" providerId="LiveId" clId="{7E3A1533-1E5B-4C23-94A9-E6DF9C611B0D}" dt="2020-05-24T12:51:11.637" v="2935" actId="14100"/>
          <ac:picMkLst>
            <pc:docMk/>
            <pc:sldMk cId="3510459848" sldId="1754"/>
            <ac:picMk id="2" creationId="{24370EF3-0E9B-4839-B38B-3712910E08C3}"/>
          </ac:picMkLst>
        </pc:picChg>
        <pc:picChg chg="add mod">
          <ac:chgData name="Guangzhi Zhao" userId="353f0e550fc3e3c1" providerId="LiveId" clId="{7E3A1533-1E5B-4C23-94A9-E6DF9C611B0D}" dt="2020-05-24T12:51:15.178" v="2936" actId="14100"/>
          <ac:picMkLst>
            <pc:docMk/>
            <pc:sldMk cId="3510459848" sldId="1754"/>
            <ac:picMk id="4" creationId="{66509B14-FDCB-4FD8-A153-DEAA18A58384}"/>
          </ac:picMkLst>
        </pc:picChg>
      </pc:sldChg>
      <pc:sldChg chg="addSp delSp modSp add">
        <pc:chgData name="Guangzhi Zhao" userId="353f0e550fc3e3c1" providerId="LiveId" clId="{7E3A1533-1E5B-4C23-94A9-E6DF9C611B0D}" dt="2020-05-24T13:19:29.123" v="3004" actId="1076"/>
        <pc:sldMkLst>
          <pc:docMk/>
          <pc:sldMk cId="2294993159" sldId="1755"/>
        </pc:sldMkLst>
        <pc:spChg chg="del">
          <ac:chgData name="Guangzhi Zhao" userId="353f0e550fc3e3c1" providerId="LiveId" clId="{7E3A1533-1E5B-4C23-94A9-E6DF9C611B0D}" dt="2020-05-24T12:59:49.417" v="2967" actId="478"/>
          <ac:spMkLst>
            <pc:docMk/>
            <pc:sldMk cId="2294993159" sldId="1755"/>
            <ac:spMk id="7" creationId="{D3934C48-74EC-4AF3-A351-B31D4E104066}"/>
          </ac:spMkLst>
        </pc:spChg>
        <pc:spChg chg="mod">
          <ac:chgData name="Guangzhi Zhao" userId="353f0e550fc3e3c1" providerId="LiveId" clId="{7E3A1533-1E5B-4C23-94A9-E6DF9C611B0D}" dt="2020-05-24T12:55:13.041" v="2963" actId="20577"/>
          <ac:spMkLst>
            <pc:docMk/>
            <pc:sldMk cId="2294993159" sldId="1755"/>
            <ac:spMk id="12" creationId="{FC760740-CEB0-42C6-92CA-48C7C91928FD}"/>
          </ac:spMkLst>
        </pc:spChg>
        <pc:picChg chg="del">
          <ac:chgData name="Guangzhi Zhao" userId="353f0e550fc3e3c1" providerId="LiveId" clId="{7E3A1533-1E5B-4C23-94A9-E6DF9C611B0D}" dt="2020-05-24T12:58:56.456" v="2964" actId="478"/>
          <ac:picMkLst>
            <pc:docMk/>
            <pc:sldMk cId="2294993159" sldId="1755"/>
            <ac:picMk id="2" creationId="{EBC34E5F-50A4-4427-91DF-28398D600013}"/>
          </ac:picMkLst>
        </pc:picChg>
        <pc:picChg chg="del">
          <ac:chgData name="Guangzhi Zhao" userId="353f0e550fc3e3c1" providerId="LiveId" clId="{7E3A1533-1E5B-4C23-94A9-E6DF9C611B0D}" dt="2020-05-24T12:58:58.264" v="2965" actId="478"/>
          <ac:picMkLst>
            <pc:docMk/>
            <pc:sldMk cId="2294993159" sldId="1755"/>
            <ac:picMk id="4" creationId="{87A50D3A-A077-4562-8091-4C86E528238C}"/>
          </ac:picMkLst>
        </pc:picChg>
        <pc:picChg chg="add mod">
          <ac:chgData name="Guangzhi Zhao" userId="353f0e550fc3e3c1" providerId="LiveId" clId="{7E3A1533-1E5B-4C23-94A9-E6DF9C611B0D}" dt="2020-05-24T13:16:32.565" v="2993" actId="1076"/>
          <ac:picMkLst>
            <pc:docMk/>
            <pc:sldMk cId="2294993159" sldId="1755"/>
            <ac:picMk id="6" creationId="{716909A0-4A63-481F-BD81-09886AECC242}"/>
          </ac:picMkLst>
        </pc:picChg>
        <pc:picChg chg="del">
          <ac:chgData name="Guangzhi Zhao" userId="353f0e550fc3e3c1" providerId="LiveId" clId="{7E3A1533-1E5B-4C23-94A9-E6DF9C611B0D}" dt="2020-05-24T12:58:59.712" v="2966" actId="478"/>
          <ac:picMkLst>
            <pc:docMk/>
            <pc:sldMk cId="2294993159" sldId="1755"/>
            <ac:picMk id="8" creationId="{AF3E5068-1E60-4FC6-8771-907CC5F5AC88}"/>
          </ac:picMkLst>
        </pc:picChg>
        <pc:picChg chg="add mod">
          <ac:chgData name="Guangzhi Zhao" userId="353f0e550fc3e3c1" providerId="LiveId" clId="{7E3A1533-1E5B-4C23-94A9-E6DF9C611B0D}" dt="2020-05-24T13:15:36.576" v="2980" actId="1076"/>
          <ac:picMkLst>
            <pc:docMk/>
            <pc:sldMk cId="2294993159" sldId="1755"/>
            <ac:picMk id="9" creationId="{89FDB06D-54DB-430E-82F4-6A1D7C105175}"/>
          </ac:picMkLst>
        </pc:picChg>
        <pc:picChg chg="add del mod">
          <ac:chgData name="Guangzhi Zhao" userId="353f0e550fc3e3c1" providerId="LiveId" clId="{7E3A1533-1E5B-4C23-94A9-E6DF9C611B0D}" dt="2020-05-24T13:16:13.852" v="2987" actId="478"/>
          <ac:picMkLst>
            <pc:docMk/>
            <pc:sldMk cId="2294993159" sldId="1755"/>
            <ac:picMk id="11" creationId="{6016E291-0855-4885-8134-6C04C49C893C}"/>
          </ac:picMkLst>
        </pc:picChg>
        <pc:picChg chg="add mod">
          <ac:chgData name="Guangzhi Zhao" userId="353f0e550fc3e3c1" providerId="LiveId" clId="{7E3A1533-1E5B-4C23-94A9-E6DF9C611B0D}" dt="2020-05-24T13:16:47.065" v="2998" actId="1076"/>
          <ac:picMkLst>
            <pc:docMk/>
            <pc:sldMk cId="2294993159" sldId="1755"/>
            <ac:picMk id="13" creationId="{0621C709-614A-489D-BC24-A4DCCEB045E7}"/>
          </ac:picMkLst>
        </pc:picChg>
        <pc:picChg chg="add mod">
          <ac:chgData name="Guangzhi Zhao" userId="353f0e550fc3e3c1" providerId="LiveId" clId="{7E3A1533-1E5B-4C23-94A9-E6DF9C611B0D}" dt="2020-05-24T13:16:22.408" v="2990" actId="1076"/>
          <ac:picMkLst>
            <pc:docMk/>
            <pc:sldMk cId="2294993159" sldId="1755"/>
            <ac:picMk id="14" creationId="{12568AB3-4F2C-4484-AE30-8726107055FA}"/>
          </ac:picMkLst>
        </pc:picChg>
        <pc:picChg chg="add mod">
          <ac:chgData name="Guangzhi Zhao" userId="353f0e550fc3e3c1" providerId="LiveId" clId="{7E3A1533-1E5B-4C23-94A9-E6DF9C611B0D}" dt="2020-05-24T13:18:51.559" v="3000" actId="1076"/>
          <ac:picMkLst>
            <pc:docMk/>
            <pc:sldMk cId="2294993159" sldId="1755"/>
            <ac:picMk id="15" creationId="{F078C68D-9756-4700-9CE3-6C0DDFD87A08}"/>
          </ac:picMkLst>
        </pc:picChg>
        <pc:picChg chg="add mod">
          <ac:chgData name="Guangzhi Zhao" userId="353f0e550fc3e3c1" providerId="LiveId" clId="{7E3A1533-1E5B-4C23-94A9-E6DF9C611B0D}" dt="2020-05-24T13:19:29.123" v="3004" actId="1076"/>
          <ac:picMkLst>
            <pc:docMk/>
            <pc:sldMk cId="2294993159" sldId="1755"/>
            <ac:picMk id="16" creationId="{A2626070-1BC6-4146-AA11-99B2AE8E3196}"/>
          </ac:picMkLst>
        </pc:picChg>
      </pc:sldChg>
      <pc:sldChg chg="addSp delSp modSp add">
        <pc:chgData name="Guangzhi Zhao" userId="353f0e550fc3e3c1" providerId="LiveId" clId="{7E3A1533-1E5B-4C23-94A9-E6DF9C611B0D}" dt="2020-05-24T13:23:12.961" v="3009" actId="1076"/>
        <pc:sldMkLst>
          <pc:docMk/>
          <pc:sldMk cId="1518176613" sldId="1756"/>
        </pc:sldMkLst>
        <pc:picChg chg="add mod">
          <ac:chgData name="Guangzhi Zhao" userId="353f0e550fc3e3c1" providerId="LiveId" clId="{7E3A1533-1E5B-4C23-94A9-E6DF9C611B0D}" dt="2020-05-24T13:23:12.961" v="3009" actId="1076"/>
          <ac:picMkLst>
            <pc:docMk/>
            <pc:sldMk cId="1518176613" sldId="1756"/>
            <ac:picMk id="2" creationId="{6AE4C743-C04D-48A7-8610-A887FF7CD9DC}"/>
          </ac:picMkLst>
        </pc:picChg>
        <pc:picChg chg="del">
          <ac:chgData name="Guangzhi Zhao" userId="353f0e550fc3e3c1" providerId="LiveId" clId="{7E3A1533-1E5B-4C23-94A9-E6DF9C611B0D}" dt="2020-05-24T13:22:45.452" v="3006" actId="478"/>
          <ac:picMkLst>
            <pc:docMk/>
            <pc:sldMk cId="1518176613" sldId="1756"/>
            <ac:picMk id="4" creationId="{CE46FCEC-FC01-4D02-877D-8D2D09058E0B}"/>
          </ac:picMkLst>
        </pc:picChg>
      </pc:sldChg>
      <pc:sldChg chg="modSp add">
        <pc:chgData name="Guangzhi Zhao" userId="353f0e550fc3e3c1" providerId="LiveId" clId="{7E3A1533-1E5B-4C23-94A9-E6DF9C611B0D}" dt="2020-05-24T15:30:33.317" v="3831" actId="1076"/>
        <pc:sldMkLst>
          <pc:docMk/>
          <pc:sldMk cId="3669110106" sldId="1757"/>
        </pc:sldMkLst>
        <pc:spChg chg="mod">
          <ac:chgData name="Guangzhi Zhao" userId="353f0e550fc3e3c1" providerId="LiveId" clId="{7E3A1533-1E5B-4C23-94A9-E6DF9C611B0D}" dt="2020-05-24T14:42:12.199" v="3286" actId="20577"/>
          <ac:spMkLst>
            <pc:docMk/>
            <pc:sldMk cId="3669110106" sldId="1757"/>
            <ac:spMk id="6" creationId="{070FE037-8DE3-40BB-884D-4314CA1A2481}"/>
          </ac:spMkLst>
        </pc:spChg>
        <pc:spChg chg="mod">
          <ac:chgData name="Guangzhi Zhao" userId="353f0e550fc3e3c1" providerId="LiveId" clId="{7E3A1533-1E5B-4C23-94A9-E6DF9C611B0D}" dt="2020-05-24T15:30:33.317" v="3831" actId="1076"/>
          <ac:spMkLst>
            <pc:docMk/>
            <pc:sldMk cId="3669110106" sldId="1757"/>
            <ac:spMk id="7" creationId="{D3934C48-74EC-4AF3-A351-B31D4E104066}"/>
          </ac:spMkLst>
        </pc:spChg>
        <pc:spChg chg="mod">
          <ac:chgData name="Guangzhi Zhao" userId="353f0e550fc3e3c1" providerId="LiveId" clId="{7E3A1533-1E5B-4C23-94A9-E6DF9C611B0D}" dt="2020-05-24T14:37:06.713" v="3064" actId="14100"/>
          <ac:spMkLst>
            <pc:docMk/>
            <pc:sldMk cId="3669110106" sldId="1757"/>
            <ac:spMk id="12" creationId="{FC760740-CEB0-42C6-92CA-48C7C91928FD}"/>
          </ac:spMkLst>
        </pc:spChg>
      </pc:sldChg>
      <pc:sldChg chg="addSp delSp modSp add">
        <pc:chgData name="Guangzhi Zhao" userId="353f0e550fc3e3c1" providerId="LiveId" clId="{7E3A1533-1E5B-4C23-94A9-E6DF9C611B0D}" dt="2020-05-24T14:53:05.965" v="3427" actId="1076"/>
        <pc:sldMkLst>
          <pc:docMk/>
          <pc:sldMk cId="70002266" sldId="1758"/>
        </pc:sldMkLst>
        <pc:spChg chg="add del">
          <ac:chgData name="Guangzhi Zhao" userId="353f0e550fc3e3c1" providerId="LiveId" clId="{7E3A1533-1E5B-4C23-94A9-E6DF9C611B0D}" dt="2020-05-24T14:42:52.948" v="3289" actId="478"/>
          <ac:spMkLst>
            <pc:docMk/>
            <pc:sldMk cId="70002266" sldId="1758"/>
            <ac:spMk id="2" creationId="{9A74DF94-BACD-4466-B706-FEF4040BA49F}"/>
          </ac:spMkLst>
        </pc:spChg>
        <pc:spChg chg="del mod">
          <ac:chgData name="Guangzhi Zhao" userId="353f0e550fc3e3c1" providerId="LiveId" clId="{7E3A1533-1E5B-4C23-94A9-E6DF9C611B0D}" dt="2020-05-24T14:42:18.896" v="3287" actId="478"/>
          <ac:spMkLst>
            <pc:docMk/>
            <pc:sldMk cId="70002266" sldId="1758"/>
            <ac:spMk id="6" creationId="{070FE037-8DE3-40BB-884D-4314CA1A2481}"/>
          </ac:spMkLst>
        </pc:spChg>
        <pc:spChg chg="del">
          <ac:chgData name="Guangzhi Zhao" userId="353f0e550fc3e3c1" providerId="LiveId" clId="{7E3A1533-1E5B-4C23-94A9-E6DF9C611B0D}" dt="2020-05-24T14:42:58.268" v="3290" actId="478"/>
          <ac:spMkLst>
            <pc:docMk/>
            <pc:sldMk cId="70002266" sldId="1758"/>
            <ac:spMk id="7" creationId="{D3934C48-74EC-4AF3-A351-B31D4E104066}"/>
          </ac:spMkLst>
        </pc:spChg>
        <pc:spChg chg="add mod">
          <ac:chgData name="Guangzhi Zhao" userId="353f0e550fc3e3c1" providerId="LiveId" clId="{7E3A1533-1E5B-4C23-94A9-E6DF9C611B0D}" dt="2020-05-24T14:53:05.965" v="3427" actId="1076"/>
          <ac:spMkLst>
            <pc:docMk/>
            <pc:sldMk cId="70002266" sldId="1758"/>
            <ac:spMk id="8" creationId="{38F5E193-A4F5-4A6D-8495-F75DFC63A8F0}"/>
          </ac:spMkLst>
        </pc:spChg>
        <pc:spChg chg="mod">
          <ac:chgData name="Guangzhi Zhao" userId="353f0e550fc3e3c1" providerId="LiveId" clId="{7E3A1533-1E5B-4C23-94A9-E6DF9C611B0D}" dt="2020-05-24T14:43:04.526" v="3318" actId="20577"/>
          <ac:spMkLst>
            <pc:docMk/>
            <pc:sldMk cId="70002266" sldId="1758"/>
            <ac:spMk id="12" creationId="{FC760740-CEB0-42C6-92CA-48C7C91928FD}"/>
          </ac:spMkLst>
        </pc:spChg>
        <pc:picChg chg="add mod">
          <ac:chgData name="Guangzhi Zhao" userId="353f0e550fc3e3c1" providerId="LiveId" clId="{7E3A1533-1E5B-4C23-94A9-E6DF9C611B0D}" dt="2020-05-24T14:52:24.591" v="3400" actId="1076"/>
          <ac:picMkLst>
            <pc:docMk/>
            <pc:sldMk cId="70002266" sldId="1758"/>
            <ac:picMk id="4" creationId="{EB1A8D5D-B300-47AC-B2C6-75E23F1A5EFF}"/>
          </ac:picMkLst>
        </pc:picChg>
      </pc:sldChg>
      <pc:sldChg chg="addSp delSp modSp add modAnim">
        <pc:chgData name="Guangzhi Zhao" userId="353f0e550fc3e3c1" providerId="LiveId" clId="{7E3A1533-1E5B-4C23-94A9-E6DF9C611B0D}" dt="2020-05-24T14:48:27.527" v="3399"/>
        <pc:sldMkLst>
          <pc:docMk/>
          <pc:sldMk cId="3230497250" sldId="1759"/>
        </pc:sldMkLst>
        <pc:spChg chg="add mod">
          <ac:chgData name="Guangzhi Zhao" userId="353f0e550fc3e3c1" providerId="LiveId" clId="{7E3A1533-1E5B-4C23-94A9-E6DF9C611B0D}" dt="2020-05-24T14:48:15.468" v="3398" actId="12"/>
          <ac:spMkLst>
            <pc:docMk/>
            <pc:sldMk cId="3230497250" sldId="1759"/>
            <ac:spMk id="7" creationId="{B6B32F75-E3BE-4EF8-94B1-D9E615869EFB}"/>
          </ac:spMkLst>
        </pc:spChg>
        <pc:picChg chg="add mod">
          <ac:chgData name="Guangzhi Zhao" userId="353f0e550fc3e3c1" providerId="LiveId" clId="{7E3A1533-1E5B-4C23-94A9-E6DF9C611B0D}" dt="2020-05-24T14:45:56.445" v="3385" actId="14100"/>
          <ac:picMkLst>
            <pc:docMk/>
            <pc:sldMk cId="3230497250" sldId="1759"/>
            <ac:picMk id="2" creationId="{49FFDB83-FC4D-4078-AD0C-6F2DF98EEE60}"/>
          </ac:picMkLst>
        </pc:picChg>
        <pc:picChg chg="del">
          <ac:chgData name="Guangzhi Zhao" userId="353f0e550fc3e3c1" providerId="LiveId" clId="{7E3A1533-1E5B-4C23-94A9-E6DF9C611B0D}" dt="2020-05-24T14:45:46.081" v="3381" actId="478"/>
          <ac:picMkLst>
            <pc:docMk/>
            <pc:sldMk cId="3230497250" sldId="1759"/>
            <ac:picMk id="4" creationId="{EB1A8D5D-B300-47AC-B2C6-75E23F1A5EFF}"/>
          </ac:picMkLst>
        </pc:picChg>
        <pc:picChg chg="add mod">
          <ac:chgData name="Guangzhi Zhao" userId="353f0e550fc3e3c1" providerId="LiveId" clId="{7E3A1533-1E5B-4C23-94A9-E6DF9C611B0D}" dt="2020-05-24T14:48:03.560" v="3396" actId="1076"/>
          <ac:picMkLst>
            <pc:docMk/>
            <pc:sldMk cId="3230497250" sldId="1759"/>
            <ac:picMk id="6" creationId="{F80F320B-F6E4-4BDF-9A3D-8EBD79EC07D8}"/>
          </ac:picMkLst>
        </pc:picChg>
      </pc:sldChg>
      <pc:sldChg chg="modSp add">
        <pc:chgData name="Guangzhi Zhao" userId="353f0e550fc3e3c1" providerId="LiveId" clId="{7E3A1533-1E5B-4C23-94A9-E6DF9C611B0D}" dt="2020-05-24T14:59:22.081" v="3583" actId="20577"/>
        <pc:sldMkLst>
          <pc:docMk/>
          <pc:sldMk cId="2168629377" sldId="1760"/>
        </pc:sldMkLst>
        <pc:spChg chg="mod">
          <ac:chgData name="Guangzhi Zhao" userId="353f0e550fc3e3c1" providerId="LiveId" clId="{7E3A1533-1E5B-4C23-94A9-E6DF9C611B0D}" dt="2020-05-24T14:55:24.807" v="3434" actId="20577"/>
          <ac:spMkLst>
            <pc:docMk/>
            <pc:sldMk cId="2168629377" sldId="1760"/>
            <ac:spMk id="6" creationId="{070FE037-8DE3-40BB-884D-4314CA1A2481}"/>
          </ac:spMkLst>
        </pc:spChg>
        <pc:spChg chg="mod">
          <ac:chgData name="Guangzhi Zhao" userId="353f0e550fc3e3c1" providerId="LiveId" clId="{7E3A1533-1E5B-4C23-94A9-E6DF9C611B0D}" dt="2020-05-24T14:59:22.081" v="3583" actId="20577"/>
          <ac:spMkLst>
            <pc:docMk/>
            <pc:sldMk cId="2168629377" sldId="1760"/>
            <ac:spMk id="7" creationId="{D3934C48-74EC-4AF3-A351-B31D4E104066}"/>
          </ac:spMkLst>
        </pc:spChg>
        <pc:spChg chg="mod">
          <ac:chgData name="Guangzhi Zhao" userId="353f0e550fc3e3c1" providerId="LiveId" clId="{7E3A1533-1E5B-4C23-94A9-E6DF9C611B0D}" dt="2020-05-24T14:55:57.495" v="3452" actId="20577"/>
          <ac:spMkLst>
            <pc:docMk/>
            <pc:sldMk cId="2168629377" sldId="1760"/>
            <ac:spMk id="12" creationId="{FC760740-CEB0-42C6-92CA-48C7C91928FD}"/>
          </ac:spMkLst>
        </pc:spChg>
      </pc:sldChg>
      <pc:sldChg chg="addSp delSp modSp add">
        <pc:chgData name="Guangzhi Zhao" userId="353f0e550fc3e3c1" providerId="LiveId" clId="{7E3A1533-1E5B-4C23-94A9-E6DF9C611B0D}" dt="2020-05-24T15:14:33.448" v="3617" actId="20577"/>
        <pc:sldMkLst>
          <pc:docMk/>
          <pc:sldMk cId="561191064" sldId="1761"/>
        </pc:sldMkLst>
        <pc:spChg chg="del">
          <ac:chgData name="Guangzhi Zhao" userId="353f0e550fc3e3c1" providerId="LiveId" clId="{7E3A1533-1E5B-4C23-94A9-E6DF9C611B0D}" dt="2020-05-24T15:09:49.864" v="3586" actId="478"/>
          <ac:spMkLst>
            <pc:docMk/>
            <pc:sldMk cId="561191064" sldId="1761"/>
            <ac:spMk id="6" creationId="{070FE037-8DE3-40BB-884D-4314CA1A2481}"/>
          </ac:spMkLst>
        </pc:spChg>
        <pc:spChg chg="del">
          <ac:chgData name="Guangzhi Zhao" userId="353f0e550fc3e3c1" providerId="LiveId" clId="{7E3A1533-1E5B-4C23-94A9-E6DF9C611B0D}" dt="2020-05-24T15:09:46.460" v="3585" actId="478"/>
          <ac:spMkLst>
            <pc:docMk/>
            <pc:sldMk cId="561191064" sldId="1761"/>
            <ac:spMk id="7" creationId="{D3934C48-74EC-4AF3-A351-B31D4E104066}"/>
          </ac:spMkLst>
        </pc:spChg>
        <pc:spChg chg="mod">
          <ac:chgData name="Guangzhi Zhao" userId="353f0e550fc3e3c1" providerId="LiveId" clId="{7E3A1533-1E5B-4C23-94A9-E6DF9C611B0D}" dt="2020-05-24T15:14:33.448" v="3617" actId="20577"/>
          <ac:spMkLst>
            <pc:docMk/>
            <pc:sldMk cId="561191064" sldId="1761"/>
            <ac:spMk id="12" creationId="{FC760740-CEB0-42C6-92CA-48C7C91928FD}"/>
          </ac:spMkLst>
        </pc:spChg>
        <pc:picChg chg="add mod">
          <ac:chgData name="Guangzhi Zhao" userId="353f0e550fc3e3c1" providerId="LiveId" clId="{7E3A1533-1E5B-4C23-94A9-E6DF9C611B0D}" dt="2020-05-24T15:11:55.599" v="3589" actId="1076"/>
          <ac:picMkLst>
            <pc:docMk/>
            <pc:sldMk cId="561191064" sldId="1761"/>
            <ac:picMk id="2" creationId="{C02E5DCA-9108-4250-A85D-24D8AB5BD8B0}"/>
          </ac:picMkLst>
        </pc:picChg>
      </pc:sldChg>
      <pc:sldChg chg="addSp delSp modSp add">
        <pc:chgData name="Guangzhi Zhao" userId="353f0e550fc3e3c1" providerId="LiveId" clId="{7E3A1533-1E5B-4C23-94A9-E6DF9C611B0D}" dt="2020-05-24T15:15:44.381" v="3661" actId="1076"/>
        <pc:sldMkLst>
          <pc:docMk/>
          <pc:sldMk cId="1720869493" sldId="1762"/>
        </pc:sldMkLst>
        <pc:spChg chg="mod">
          <ac:chgData name="Guangzhi Zhao" userId="353f0e550fc3e3c1" providerId="LiveId" clId="{7E3A1533-1E5B-4C23-94A9-E6DF9C611B0D}" dt="2020-05-24T15:15:14.393" v="3657" actId="20577"/>
          <ac:spMkLst>
            <pc:docMk/>
            <pc:sldMk cId="1720869493" sldId="1762"/>
            <ac:spMk id="12" creationId="{FC760740-CEB0-42C6-92CA-48C7C91928FD}"/>
          </ac:spMkLst>
        </pc:spChg>
        <pc:picChg chg="del">
          <ac:chgData name="Guangzhi Zhao" userId="353f0e550fc3e3c1" providerId="LiveId" clId="{7E3A1533-1E5B-4C23-94A9-E6DF9C611B0D}" dt="2020-05-24T15:15:35.866" v="3658" actId="478"/>
          <ac:picMkLst>
            <pc:docMk/>
            <pc:sldMk cId="1720869493" sldId="1762"/>
            <ac:picMk id="2" creationId="{C02E5DCA-9108-4250-A85D-24D8AB5BD8B0}"/>
          </ac:picMkLst>
        </pc:picChg>
        <pc:picChg chg="add mod">
          <ac:chgData name="Guangzhi Zhao" userId="353f0e550fc3e3c1" providerId="LiveId" clId="{7E3A1533-1E5B-4C23-94A9-E6DF9C611B0D}" dt="2020-05-24T15:15:44.381" v="3661" actId="1076"/>
          <ac:picMkLst>
            <pc:docMk/>
            <pc:sldMk cId="1720869493" sldId="1762"/>
            <ac:picMk id="4" creationId="{2AF03A9A-9A87-4516-BE7A-E182B1A2A168}"/>
          </ac:picMkLst>
        </pc:picChg>
      </pc:sldChg>
      <pc:sldChg chg="addSp delSp modSp add">
        <pc:chgData name="Guangzhi Zhao" userId="353f0e550fc3e3c1" providerId="LiveId" clId="{7E3A1533-1E5B-4C23-94A9-E6DF9C611B0D}" dt="2020-05-24T15:18:27.828" v="3716" actId="1076"/>
        <pc:sldMkLst>
          <pc:docMk/>
          <pc:sldMk cId="2095855647" sldId="1763"/>
        </pc:sldMkLst>
        <pc:spChg chg="mod">
          <ac:chgData name="Guangzhi Zhao" userId="353f0e550fc3e3c1" providerId="LiveId" clId="{7E3A1533-1E5B-4C23-94A9-E6DF9C611B0D}" dt="2020-05-24T15:16:24.699" v="3702" actId="20577"/>
          <ac:spMkLst>
            <pc:docMk/>
            <pc:sldMk cId="2095855647" sldId="1763"/>
            <ac:spMk id="12" creationId="{FC760740-CEB0-42C6-92CA-48C7C91928FD}"/>
          </ac:spMkLst>
        </pc:spChg>
        <pc:picChg chg="add mod">
          <ac:chgData name="Guangzhi Zhao" userId="353f0e550fc3e3c1" providerId="LiveId" clId="{7E3A1533-1E5B-4C23-94A9-E6DF9C611B0D}" dt="2020-05-24T15:17:30.314" v="3711" actId="14100"/>
          <ac:picMkLst>
            <pc:docMk/>
            <pc:sldMk cId="2095855647" sldId="1763"/>
            <ac:picMk id="2" creationId="{E5333AC1-1372-47D9-B85E-FE52E2D58826}"/>
          </ac:picMkLst>
        </pc:picChg>
        <pc:picChg chg="del">
          <ac:chgData name="Guangzhi Zhao" userId="353f0e550fc3e3c1" providerId="LiveId" clId="{7E3A1533-1E5B-4C23-94A9-E6DF9C611B0D}" dt="2020-05-24T15:16:27.510" v="3703" actId="478"/>
          <ac:picMkLst>
            <pc:docMk/>
            <pc:sldMk cId="2095855647" sldId="1763"/>
            <ac:picMk id="4" creationId="{2AF03A9A-9A87-4516-BE7A-E182B1A2A168}"/>
          </ac:picMkLst>
        </pc:picChg>
        <pc:picChg chg="add del mod">
          <ac:chgData name="Guangzhi Zhao" userId="353f0e550fc3e3c1" providerId="LiveId" clId="{7E3A1533-1E5B-4C23-94A9-E6DF9C611B0D}" dt="2020-05-24T15:18:12.701" v="3714" actId="478"/>
          <ac:picMkLst>
            <pc:docMk/>
            <pc:sldMk cId="2095855647" sldId="1763"/>
            <ac:picMk id="6" creationId="{205A37EF-B201-438A-B2A6-CD79ADC386E5}"/>
          </ac:picMkLst>
        </pc:picChg>
        <pc:picChg chg="add mod">
          <ac:chgData name="Guangzhi Zhao" userId="353f0e550fc3e3c1" providerId="LiveId" clId="{7E3A1533-1E5B-4C23-94A9-E6DF9C611B0D}" dt="2020-05-24T15:18:27.828" v="3716" actId="1076"/>
          <ac:picMkLst>
            <pc:docMk/>
            <pc:sldMk cId="2095855647" sldId="1763"/>
            <ac:picMk id="7" creationId="{A669BBC3-4D3F-4BA0-9029-A6D6CF019903}"/>
          </ac:picMkLst>
        </pc:picChg>
      </pc:sldChg>
      <pc:sldChg chg="addSp delSp modSp add">
        <pc:chgData name="Guangzhi Zhao" userId="353f0e550fc3e3c1" providerId="LiveId" clId="{7E3A1533-1E5B-4C23-94A9-E6DF9C611B0D}" dt="2020-05-24T15:40:38.669" v="4115" actId="20577"/>
        <pc:sldMkLst>
          <pc:docMk/>
          <pc:sldMk cId="511609133" sldId="1764"/>
        </pc:sldMkLst>
        <pc:spChg chg="mod">
          <ac:chgData name="Guangzhi Zhao" userId="353f0e550fc3e3c1" providerId="LiveId" clId="{7E3A1533-1E5B-4C23-94A9-E6DF9C611B0D}" dt="2020-05-24T15:21:19.036" v="3723" actId="20577"/>
          <ac:spMkLst>
            <pc:docMk/>
            <pc:sldMk cId="511609133" sldId="1764"/>
            <ac:spMk id="6" creationId="{070FE037-8DE3-40BB-884D-4314CA1A2481}"/>
          </ac:spMkLst>
        </pc:spChg>
        <pc:spChg chg="del mod">
          <ac:chgData name="Guangzhi Zhao" userId="353f0e550fc3e3c1" providerId="LiveId" clId="{7E3A1533-1E5B-4C23-94A9-E6DF9C611B0D}" dt="2020-05-24T15:37:24.409" v="4023" actId="478"/>
          <ac:spMkLst>
            <pc:docMk/>
            <pc:sldMk cId="511609133" sldId="1764"/>
            <ac:spMk id="7" creationId="{D3934C48-74EC-4AF3-A351-B31D4E104066}"/>
          </ac:spMkLst>
        </pc:spChg>
        <pc:spChg chg="add mod">
          <ac:chgData name="Guangzhi Zhao" userId="353f0e550fc3e3c1" providerId="LiveId" clId="{7E3A1533-1E5B-4C23-94A9-E6DF9C611B0D}" dt="2020-05-24T15:40:38.669" v="4115" actId="20577"/>
          <ac:spMkLst>
            <pc:docMk/>
            <pc:sldMk cId="511609133" sldId="1764"/>
            <ac:spMk id="8" creationId="{E9897A8C-8EA6-4D45-94C7-EE8579373C26}"/>
          </ac:spMkLst>
        </pc:spChg>
        <pc:spChg chg="mod">
          <ac:chgData name="Guangzhi Zhao" userId="353f0e550fc3e3c1" providerId="LiveId" clId="{7E3A1533-1E5B-4C23-94A9-E6DF9C611B0D}" dt="2020-05-24T15:22:32.505" v="3761" actId="20577"/>
          <ac:spMkLst>
            <pc:docMk/>
            <pc:sldMk cId="511609133" sldId="1764"/>
            <ac:spMk id="12" creationId="{FC760740-CEB0-42C6-92CA-48C7C91928FD}"/>
          </ac:spMkLst>
        </pc:spChg>
      </pc:sldChg>
      <pc:sldChg chg="addSp delSp modSp add">
        <pc:chgData name="Guangzhi Zhao" userId="353f0e550fc3e3c1" providerId="LiveId" clId="{7E3A1533-1E5B-4C23-94A9-E6DF9C611B0D}" dt="2020-05-24T15:42:37.619" v="4158" actId="14100"/>
        <pc:sldMkLst>
          <pc:docMk/>
          <pc:sldMk cId="1300266556" sldId="1765"/>
        </pc:sldMkLst>
        <pc:spChg chg="del">
          <ac:chgData name="Guangzhi Zhao" userId="353f0e550fc3e3c1" providerId="LiveId" clId="{7E3A1533-1E5B-4C23-94A9-E6DF9C611B0D}" dt="2020-05-24T15:41:41.758" v="4117" actId="478"/>
          <ac:spMkLst>
            <pc:docMk/>
            <pc:sldMk cId="1300266556" sldId="1765"/>
            <ac:spMk id="6" creationId="{070FE037-8DE3-40BB-884D-4314CA1A2481}"/>
          </ac:spMkLst>
        </pc:spChg>
        <pc:spChg chg="del">
          <ac:chgData name="Guangzhi Zhao" userId="353f0e550fc3e3c1" providerId="LiveId" clId="{7E3A1533-1E5B-4C23-94A9-E6DF9C611B0D}" dt="2020-05-24T15:42:02.760" v="4149" actId="478"/>
          <ac:spMkLst>
            <pc:docMk/>
            <pc:sldMk cId="1300266556" sldId="1765"/>
            <ac:spMk id="8" creationId="{E9897A8C-8EA6-4D45-94C7-EE8579373C26}"/>
          </ac:spMkLst>
        </pc:spChg>
        <pc:spChg chg="mod">
          <ac:chgData name="Guangzhi Zhao" userId="353f0e550fc3e3c1" providerId="LiveId" clId="{7E3A1533-1E5B-4C23-94A9-E6DF9C611B0D}" dt="2020-05-24T15:41:48.385" v="4148" actId="20577"/>
          <ac:spMkLst>
            <pc:docMk/>
            <pc:sldMk cId="1300266556" sldId="1765"/>
            <ac:spMk id="12" creationId="{FC760740-CEB0-42C6-92CA-48C7C91928FD}"/>
          </ac:spMkLst>
        </pc:spChg>
        <pc:picChg chg="add mod">
          <ac:chgData name="Guangzhi Zhao" userId="353f0e550fc3e3c1" providerId="LiveId" clId="{7E3A1533-1E5B-4C23-94A9-E6DF9C611B0D}" dt="2020-05-24T15:42:28.283" v="4155" actId="1076"/>
          <ac:picMkLst>
            <pc:docMk/>
            <pc:sldMk cId="1300266556" sldId="1765"/>
            <ac:picMk id="2" creationId="{0D7EA640-44FE-412E-BD8E-1214FF0B9F2E}"/>
          </ac:picMkLst>
        </pc:picChg>
        <pc:picChg chg="add mod">
          <ac:chgData name="Guangzhi Zhao" userId="353f0e550fc3e3c1" providerId="LiveId" clId="{7E3A1533-1E5B-4C23-94A9-E6DF9C611B0D}" dt="2020-05-24T15:42:37.619" v="4158" actId="14100"/>
          <ac:picMkLst>
            <pc:docMk/>
            <pc:sldMk cId="1300266556" sldId="1765"/>
            <ac:picMk id="4" creationId="{03F0C7D6-6DB4-4CD7-864D-63B937D4F3BA}"/>
          </ac:picMkLst>
        </pc:picChg>
      </pc:sldChg>
      <pc:sldChg chg="addSp delSp modSp add">
        <pc:chgData name="Guangzhi Zhao" userId="353f0e550fc3e3c1" providerId="LiveId" clId="{7E3A1533-1E5B-4C23-94A9-E6DF9C611B0D}" dt="2020-05-24T15:50:22.618" v="4173" actId="1076"/>
        <pc:sldMkLst>
          <pc:docMk/>
          <pc:sldMk cId="3949905733" sldId="1766"/>
        </pc:sldMkLst>
        <pc:picChg chg="del">
          <ac:chgData name="Guangzhi Zhao" userId="353f0e550fc3e3c1" providerId="LiveId" clId="{7E3A1533-1E5B-4C23-94A9-E6DF9C611B0D}" dt="2020-05-24T15:46:34.543" v="4160" actId="478"/>
          <ac:picMkLst>
            <pc:docMk/>
            <pc:sldMk cId="3949905733" sldId="1766"/>
            <ac:picMk id="2" creationId="{0D7EA640-44FE-412E-BD8E-1214FF0B9F2E}"/>
          </ac:picMkLst>
        </pc:picChg>
        <pc:picChg chg="del">
          <ac:chgData name="Guangzhi Zhao" userId="353f0e550fc3e3c1" providerId="LiveId" clId="{7E3A1533-1E5B-4C23-94A9-E6DF9C611B0D}" dt="2020-05-24T15:46:36.888" v="4161" actId="478"/>
          <ac:picMkLst>
            <pc:docMk/>
            <pc:sldMk cId="3949905733" sldId="1766"/>
            <ac:picMk id="4" creationId="{03F0C7D6-6DB4-4CD7-864D-63B937D4F3BA}"/>
          </ac:picMkLst>
        </pc:picChg>
        <pc:picChg chg="add mod">
          <ac:chgData name="Guangzhi Zhao" userId="353f0e550fc3e3c1" providerId="LiveId" clId="{7E3A1533-1E5B-4C23-94A9-E6DF9C611B0D}" dt="2020-05-24T15:47:14.616" v="4166" actId="1076"/>
          <ac:picMkLst>
            <pc:docMk/>
            <pc:sldMk cId="3949905733" sldId="1766"/>
            <ac:picMk id="6" creationId="{4C1FB391-3944-4773-A333-538AAD59BBF0}"/>
          </ac:picMkLst>
        </pc:picChg>
        <pc:picChg chg="add mod">
          <ac:chgData name="Guangzhi Zhao" userId="353f0e550fc3e3c1" providerId="LiveId" clId="{7E3A1533-1E5B-4C23-94A9-E6DF9C611B0D}" dt="2020-05-24T15:48:34.922" v="4169" actId="1076"/>
          <ac:picMkLst>
            <pc:docMk/>
            <pc:sldMk cId="3949905733" sldId="1766"/>
            <ac:picMk id="7" creationId="{72A60953-9D93-4C28-9506-499AAFB3F66C}"/>
          </ac:picMkLst>
        </pc:picChg>
        <pc:picChg chg="add mod">
          <ac:chgData name="Guangzhi Zhao" userId="353f0e550fc3e3c1" providerId="LiveId" clId="{7E3A1533-1E5B-4C23-94A9-E6DF9C611B0D}" dt="2020-05-24T15:50:22.618" v="4173" actId="1076"/>
          <ac:picMkLst>
            <pc:docMk/>
            <pc:sldMk cId="3949905733" sldId="1766"/>
            <ac:picMk id="8" creationId="{020D368F-293D-477A-AB38-D4E45149A3C9}"/>
          </ac:picMkLst>
        </pc:picChg>
      </pc:sldChg>
      <pc:sldChg chg="addSp delSp modSp add">
        <pc:chgData name="Guangzhi Zhao" userId="353f0e550fc3e3c1" providerId="LiveId" clId="{7E3A1533-1E5B-4C23-94A9-E6DF9C611B0D}" dt="2020-05-24T15:57:01.330" v="4178" actId="14100"/>
        <pc:sldMkLst>
          <pc:docMk/>
          <pc:sldMk cId="1054533290" sldId="1767"/>
        </pc:sldMkLst>
        <pc:picChg chg="del">
          <ac:chgData name="Guangzhi Zhao" userId="353f0e550fc3e3c1" providerId="LiveId" clId="{7E3A1533-1E5B-4C23-94A9-E6DF9C611B0D}" dt="2020-05-24T15:56:42.409" v="4175" actId="478"/>
          <ac:picMkLst>
            <pc:docMk/>
            <pc:sldMk cId="1054533290" sldId="1767"/>
            <ac:picMk id="2" creationId="{6AE4C743-C04D-48A7-8610-A887FF7CD9DC}"/>
          </ac:picMkLst>
        </pc:picChg>
        <pc:picChg chg="add mod">
          <ac:chgData name="Guangzhi Zhao" userId="353f0e550fc3e3c1" providerId="LiveId" clId="{7E3A1533-1E5B-4C23-94A9-E6DF9C611B0D}" dt="2020-05-24T15:57:01.330" v="4178" actId="14100"/>
          <ac:picMkLst>
            <pc:docMk/>
            <pc:sldMk cId="1054533290" sldId="1767"/>
            <ac:picMk id="4" creationId="{82EFEA51-7199-4E4E-AA7F-11C961F0DA0A}"/>
          </ac:picMkLst>
        </pc:picChg>
      </pc:sldChg>
      <pc:sldChg chg="add del">
        <pc:chgData name="Guangzhi Zhao" userId="353f0e550fc3e3c1" providerId="LiveId" clId="{7E3A1533-1E5B-4C23-94A9-E6DF9C611B0D}" dt="2020-05-24T16:06:27.770" v="4180" actId="2696"/>
        <pc:sldMkLst>
          <pc:docMk/>
          <pc:sldMk cId="2117862325" sldId="1768"/>
        </pc:sldMkLst>
      </pc:sldChg>
      <pc:sldChg chg="addSp delSp modSp add">
        <pc:chgData name="Guangzhi Zhao" userId="353f0e550fc3e3c1" providerId="LiveId" clId="{7E3A1533-1E5B-4C23-94A9-E6DF9C611B0D}" dt="2020-05-24T16:07:07.658" v="4185" actId="14100"/>
        <pc:sldMkLst>
          <pc:docMk/>
          <pc:sldMk cId="2761164771" sldId="1768"/>
        </pc:sldMkLst>
        <pc:picChg chg="add mod">
          <ac:chgData name="Guangzhi Zhao" userId="353f0e550fc3e3c1" providerId="LiveId" clId="{7E3A1533-1E5B-4C23-94A9-E6DF9C611B0D}" dt="2020-05-24T16:07:07.658" v="4185" actId="14100"/>
          <ac:picMkLst>
            <pc:docMk/>
            <pc:sldMk cId="2761164771" sldId="1768"/>
            <ac:picMk id="2" creationId="{0B7BEC58-9F89-4E85-8AA5-88F7579A90DA}"/>
          </ac:picMkLst>
        </pc:picChg>
        <pc:picChg chg="del">
          <ac:chgData name="Guangzhi Zhao" userId="353f0e550fc3e3c1" providerId="LiveId" clId="{7E3A1533-1E5B-4C23-94A9-E6DF9C611B0D}" dt="2020-05-24T16:06:33.790" v="4182" actId="478"/>
          <ac:picMkLst>
            <pc:docMk/>
            <pc:sldMk cId="2761164771" sldId="1768"/>
            <ac:picMk id="4" creationId="{82EFEA51-7199-4E4E-AA7F-11C961F0DA0A}"/>
          </ac:picMkLst>
        </pc:picChg>
      </pc:sldChg>
      <pc:sldChg chg="modSp add">
        <pc:chgData name="Guangzhi Zhao" userId="353f0e550fc3e3c1" providerId="LiveId" clId="{7E3A1533-1E5B-4C23-94A9-E6DF9C611B0D}" dt="2020-05-24T16:38:47.090" v="4802" actId="20577"/>
        <pc:sldMkLst>
          <pc:docMk/>
          <pc:sldMk cId="818174506" sldId="1769"/>
        </pc:sldMkLst>
        <pc:spChg chg="mod">
          <ac:chgData name="Guangzhi Zhao" userId="353f0e550fc3e3c1" providerId="LiveId" clId="{7E3A1533-1E5B-4C23-94A9-E6DF9C611B0D}" dt="2020-05-24T16:25:09.961" v="4587" actId="20577"/>
          <ac:spMkLst>
            <pc:docMk/>
            <pc:sldMk cId="818174506" sldId="1769"/>
            <ac:spMk id="6" creationId="{070FE037-8DE3-40BB-884D-4314CA1A2481}"/>
          </ac:spMkLst>
        </pc:spChg>
        <pc:spChg chg="mod">
          <ac:chgData name="Guangzhi Zhao" userId="353f0e550fc3e3c1" providerId="LiveId" clId="{7E3A1533-1E5B-4C23-94A9-E6DF9C611B0D}" dt="2020-05-24T16:38:47.090" v="4802" actId="20577"/>
          <ac:spMkLst>
            <pc:docMk/>
            <pc:sldMk cId="818174506" sldId="1769"/>
            <ac:spMk id="8" creationId="{E9897A8C-8EA6-4D45-94C7-EE8579373C26}"/>
          </ac:spMkLst>
        </pc:spChg>
        <pc:spChg chg="mod">
          <ac:chgData name="Guangzhi Zhao" userId="353f0e550fc3e3c1" providerId="LiveId" clId="{7E3A1533-1E5B-4C23-94A9-E6DF9C611B0D}" dt="2020-05-24T16:21:52.605" v="4227" actId="20577"/>
          <ac:spMkLst>
            <pc:docMk/>
            <pc:sldMk cId="818174506" sldId="1769"/>
            <ac:spMk id="12" creationId="{FC760740-CEB0-42C6-92CA-48C7C91928FD}"/>
          </ac:spMkLst>
        </pc:spChg>
      </pc:sldChg>
      <pc:sldChg chg="addSp delSp modSp add">
        <pc:chgData name="Guangzhi Zhao" userId="353f0e550fc3e3c1" providerId="LiveId" clId="{7E3A1533-1E5B-4C23-94A9-E6DF9C611B0D}" dt="2020-05-24T17:32:26.519" v="5164" actId="478"/>
        <pc:sldMkLst>
          <pc:docMk/>
          <pc:sldMk cId="4085409876" sldId="1770"/>
        </pc:sldMkLst>
        <pc:spChg chg="del">
          <ac:chgData name="Guangzhi Zhao" userId="353f0e550fc3e3c1" providerId="LiveId" clId="{7E3A1533-1E5B-4C23-94A9-E6DF9C611B0D}" dt="2020-05-24T17:32:26.519" v="5164" actId="478"/>
          <ac:spMkLst>
            <pc:docMk/>
            <pc:sldMk cId="4085409876" sldId="1770"/>
            <ac:spMk id="6" creationId="{070FE037-8DE3-40BB-884D-4314CA1A2481}"/>
          </ac:spMkLst>
        </pc:spChg>
        <pc:spChg chg="mod">
          <ac:chgData name="Guangzhi Zhao" userId="353f0e550fc3e3c1" providerId="LiveId" clId="{7E3A1533-1E5B-4C23-94A9-E6DF9C611B0D}" dt="2020-05-24T16:57:29.842" v="5034" actId="1076"/>
          <ac:spMkLst>
            <pc:docMk/>
            <pc:sldMk cId="4085409876" sldId="1770"/>
            <ac:spMk id="8" creationId="{E9897A8C-8EA6-4D45-94C7-EE8579373C26}"/>
          </ac:spMkLst>
        </pc:spChg>
        <pc:spChg chg="mod">
          <ac:chgData name="Guangzhi Zhao" userId="353f0e550fc3e3c1" providerId="LiveId" clId="{7E3A1533-1E5B-4C23-94A9-E6DF9C611B0D}" dt="2020-05-24T16:43:56.578" v="4836" actId="20577"/>
          <ac:spMkLst>
            <pc:docMk/>
            <pc:sldMk cId="4085409876" sldId="1770"/>
            <ac:spMk id="12" creationId="{FC760740-CEB0-42C6-92CA-48C7C91928FD}"/>
          </ac:spMkLst>
        </pc:spChg>
        <pc:picChg chg="add mod">
          <ac:chgData name="Guangzhi Zhao" userId="353f0e550fc3e3c1" providerId="LiveId" clId="{7E3A1533-1E5B-4C23-94A9-E6DF9C611B0D}" dt="2020-05-24T16:57:22.149" v="5033" actId="1076"/>
          <ac:picMkLst>
            <pc:docMk/>
            <pc:sldMk cId="4085409876" sldId="1770"/>
            <ac:picMk id="2" creationId="{9B4AB630-C563-4CB8-A6E0-26690DE0BEF5}"/>
          </ac:picMkLst>
        </pc:picChg>
        <pc:picChg chg="add mod">
          <ac:chgData name="Guangzhi Zhao" userId="353f0e550fc3e3c1" providerId="LiveId" clId="{7E3A1533-1E5B-4C23-94A9-E6DF9C611B0D}" dt="2020-05-24T16:57:33.264" v="5035" actId="1076"/>
          <ac:picMkLst>
            <pc:docMk/>
            <pc:sldMk cId="4085409876" sldId="1770"/>
            <ac:picMk id="4" creationId="{FBB5DBC4-ACAB-402C-AD39-73220E3E9E70}"/>
          </ac:picMkLst>
        </pc:picChg>
        <pc:picChg chg="add mod">
          <ac:chgData name="Guangzhi Zhao" userId="353f0e550fc3e3c1" providerId="LiveId" clId="{7E3A1533-1E5B-4C23-94A9-E6DF9C611B0D}" dt="2020-05-24T16:57:08.965" v="5030" actId="1076"/>
          <ac:picMkLst>
            <pc:docMk/>
            <pc:sldMk cId="4085409876" sldId="1770"/>
            <ac:picMk id="7" creationId="{5951B07C-7532-475B-8838-1CA8FDA9E18A}"/>
          </ac:picMkLst>
        </pc:picChg>
      </pc:sldChg>
      <pc:sldChg chg="addSp delSp modSp add">
        <pc:chgData name="Guangzhi Zhao" userId="353f0e550fc3e3c1" providerId="LiveId" clId="{7E3A1533-1E5B-4C23-94A9-E6DF9C611B0D}" dt="2020-05-24T17:28:32.695" v="5124" actId="1076"/>
        <pc:sldMkLst>
          <pc:docMk/>
          <pc:sldMk cId="867854063" sldId="1771"/>
        </pc:sldMkLst>
        <pc:spChg chg="mod">
          <ac:chgData name="Guangzhi Zhao" userId="353f0e550fc3e3c1" providerId="LiveId" clId="{7E3A1533-1E5B-4C23-94A9-E6DF9C611B0D}" dt="2020-05-24T17:23:36.242" v="5057" actId="20577"/>
          <ac:spMkLst>
            <pc:docMk/>
            <pc:sldMk cId="867854063" sldId="1771"/>
            <ac:spMk id="12" creationId="{FC760740-CEB0-42C6-92CA-48C7C91928FD}"/>
          </ac:spMkLst>
        </pc:spChg>
        <pc:picChg chg="del">
          <ac:chgData name="Guangzhi Zhao" userId="353f0e550fc3e3c1" providerId="LiveId" clId="{7E3A1533-1E5B-4C23-94A9-E6DF9C611B0D}" dt="2020-05-24T17:23:53.788" v="5058" actId="478"/>
          <ac:picMkLst>
            <pc:docMk/>
            <pc:sldMk cId="867854063" sldId="1771"/>
            <ac:picMk id="2" creationId="{0B7BEC58-9F89-4E85-8AA5-88F7579A90DA}"/>
          </ac:picMkLst>
        </pc:picChg>
        <pc:picChg chg="add mod">
          <ac:chgData name="Guangzhi Zhao" userId="353f0e550fc3e3c1" providerId="LiveId" clId="{7E3A1533-1E5B-4C23-94A9-E6DF9C611B0D}" dt="2020-05-24T17:28:20.307" v="5120" actId="1076"/>
          <ac:picMkLst>
            <pc:docMk/>
            <pc:sldMk cId="867854063" sldId="1771"/>
            <ac:picMk id="4" creationId="{995D5FBB-9CAF-4ECC-8EBE-284911D0799D}"/>
          </ac:picMkLst>
        </pc:picChg>
        <pc:picChg chg="add mod">
          <ac:chgData name="Guangzhi Zhao" userId="353f0e550fc3e3c1" providerId="LiveId" clId="{7E3A1533-1E5B-4C23-94A9-E6DF9C611B0D}" dt="2020-05-24T17:28:24.353" v="5121" actId="1076"/>
          <ac:picMkLst>
            <pc:docMk/>
            <pc:sldMk cId="867854063" sldId="1771"/>
            <ac:picMk id="6" creationId="{BEF7F849-723F-4AC6-BCB0-6308C79DFE91}"/>
          </ac:picMkLst>
        </pc:picChg>
        <pc:picChg chg="add mod">
          <ac:chgData name="Guangzhi Zhao" userId="353f0e550fc3e3c1" providerId="LiveId" clId="{7E3A1533-1E5B-4C23-94A9-E6DF9C611B0D}" dt="2020-05-24T17:28:32.695" v="5124" actId="1076"/>
          <ac:picMkLst>
            <pc:docMk/>
            <pc:sldMk cId="867854063" sldId="1771"/>
            <ac:picMk id="7" creationId="{FF8160AF-597B-47ED-879D-53CCB6A603FA}"/>
          </ac:picMkLst>
        </pc:picChg>
      </pc:sldChg>
      <pc:sldChg chg="addSp delSp modSp add">
        <pc:chgData name="Guangzhi Zhao" userId="353f0e550fc3e3c1" providerId="LiveId" clId="{7E3A1533-1E5B-4C23-94A9-E6DF9C611B0D}" dt="2020-05-24T17:32:20.760" v="5163" actId="478"/>
        <pc:sldMkLst>
          <pc:docMk/>
          <pc:sldMk cId="3769008903" sldId="1772"/>
        </pc:sldMkLst>
        <pc:spChg chg="del">
          <ac:chgData name="Guangzhi Zhao" userId="353f0e550fc3e3c1" providerId="LiveId" clId="{7E3A1533-1E5B-4C23-94A9-E6DF9C611B0D}" dt="2020-05-24T17:32:20.760" v="5163" actId="478"/>
          <ac:spMkLst>
            <pc:docMk/>
            <pc:sldMk cId="3769008903" sldId="1772"/>
            <ac:spMk id="6" creationId="{070FE037-8DE3-40BB-884D-4314CA1A2481}"/>
          </ac:spMkLst>
        </pc:spChg>
        <pc:spChg chg="del">
          <ac:chgData name="Guangzhi Zhao" userId="353f0e550fc3e3c1" providerId="LiveId" clId="{7E3A1533-1E5B-4C23-94A9-E6DF9C611B0D}" dt="2020-05-24T17:26:47.435" v="5113" actId="478"/>
          <ac:spMkLst>
            <pc:docMk/>
            <pc:sldMk cId="3769008903" sldId="1772"/>
            <ac:spMk id="8" creationId="{E9897A8C-8EA6-4D45-94C7-EE8579373C26}"/>
          </ac:spMkLst>
        </pc:spChg>
        <pc:spChg chg="mod">
          <ac:chgData name="Guangzhi Zhao" userId="353f0e550fc3e3c1" providerId="LiveId" clId="{7E3A1533-1E5B-4C23-94A9-E6DF9C611B0D}" dt="2020-05-24T17:26:29.934" v="5110" actId="20577"/>
          <ac:spMkLst>
            <pc:docMk/>
            <pc:sldMk cId="3769008903" sldId="1772"/>
            <ac:spMk id="12" creationId="{FC760740-CEB0-42C6-92CA-48C7C91928FD}"/>
          </ac:spMkLst>
        </pc:spChg>
        <pc:spChg chg="add mod">
          <ac:chgData name="Guangzhi Zhao" userId="353f0e550fc3e3c1" providerId="LiveId" clId="{7E3A1533-1E5B-4C23-94A9-E6DF9C611B0D}" dt="2020-05-24T17:30:57.891" v="5158" actId="1076"/>
          <ac:spMkLst>
            <pc:docMk/>
            <pc:sldMk cId="3769008903" sldId="1772"/>
            <ac:spMk id="13" creationId="{76E5F98D-80AD-4FD9-A147-4E7C34417501}"/>
          </ac:spMkLst>
        </pc:spChg>
        <pc:picChg chg="del">
          <ac:chgData name="Guangzhi Zhao" userId="353f0e550fc3e3c1" providerId="LiveId" clId="{7E3A1533-1E5B-4C23-94A9-E6DF9C611B0D}" dt="2020-05-24T17:26:49.250" v="5114" actId="478"/>
          <ac:picMkLst>
            <pc:docMk/>
            <pc:sldMk cId="3769008903" sldId="1772"/>
            <ac:picMk id="2" creationId="{9B4AB630-C563-4CB8-A6E0-26690DE0BEF5}"/>
          </ac:picMkLst>
        </pc:picChg>
        <pc:picChg chg="del">
          <ac:chgData name="Guangzhi Zhao" userId="353f0e550fc3e3c1" providerId="LiveId" clId="{7E3A1533-1E5B-4C23-94A9-E6DF9C611B0D}" dt="2020-05-24T17:26:44.297" v="5112" actId="478"/>
          <ac:picMkLst>
            <pc:docMk/>
            <pc:sldMk cId="3769008903" sldId="1772"/>
            <ac:picMk id="4" creationId="{FBB5DBC4-ACAB-402C-AD39-73220E3E9E70}"/>
          </ac:picMkLst>
        </pc:picChg>
        <pc:picChg chg="del">
          <ac:chgData name="Guangzhi Zhao" userId="353f0e550fc3e3c1" providerId="LiveId" clId="{7E3A1533-1E5B-4C23-94A9-E6DF9C611B0D}" dt="2020-05-24T17:26:42.742" v="5111" actId="478"/>
          <ac:picMkLst>
            <pc:docMk/>
            <pc:sldMk cId="3769008903" sldId="1772"/>
            <ac:picMk id="7" creationId="{5951B07C-7532-475B-8838-1CA8FDA9E18A}"/>
          </ac:picMkLst>
        </pc:picChg>
        <pc:picChg chg="add mod">
          <ac:chgData name="Guangzhi Zhao" userId="353f0e550fc3e3c1" providerId="LiveId" clId="{7E3A1533-1E5B-4C23-94A9-E6DF9C611B0D}" dt="2020-05-24T17:28:55.810" v="5129" actId="14100"/>
          <ac:picMkLst>
            <pc:docMk/>
            <pc:sldMk cId="3769008903" sldId="1772"/>
            <ac:picMk id="9" creationId="{C9D9B5B2-6D87-4C3F-8929-4F75E5645C98}"/>
          </ac:picMkLst>
        </pc:picChg>
        <pc:picChg chg="add mod">
          <ac:chgData name="Guangzhi Zhao" userId="353f0e550fc3e3c1" providerId="LiveId" clId="{7E3A1533-1E5B-4C23-94A9-E6DF9C611B0D}" dt="2020-05-24T17:29:19.090" v="5132" actId="14100"/>
          <ac:picMkLst>
            <pc:docMk/>
            <pc:sldMk cId="3769008903" sldId="1772"/>
            <ac:picMk id="11" creationId="{275D25BA-1EE9-4E6E-825B-7347AC3953B6}"/>
          </ac:picMkLst>
        </pc:picChg>
        <pc:picChg chg="add mod">
          <ac:chgData name="Guangzhi Zhao" userId="353f0e550fc3e3c1" providerId="LiveId" clId="{7E3A1533-1E5B-4C23-94A9-E6DF9C611B0D}" dt="2020-05-24T17:31:31.882" v="5162" actId="1076"/>
          <ac:picMkLst>
            <pc:docMk/>
            <pc:sldMk cId="3769008903" sldId="1772"/>
            <ac:picMk id="14" creationId="{53740142-8A52-4A77-9F41-E3BD3F89D53E}"/>
          </ac:picMkLst>
        </pc:picChg>
      </pc:sldChg>
      <pc:sldChg chg="addSp delSp modSp add">
        <pc:chgData name="Guangzhi Zhao" userId="353f0e550fc3e3c1" providerId="LiveId" clId="{7E3A1533-1E5B-4C23-94A9-E6DF9C611B0D}" dt="2020-05-25T02:47:22.005" v="5268" actId="20577"/>
        <pc:sldMkLst>
          <pc:docMk/>
          <pc:sldMk cId="1516201039" sldId="1773"/>
        </pc:sldMkLst>
        <pc:spChg chg="mod">
          <ac:chgData name="Guangzhi Zhao" userId="353f0e550fc3e3c1" providerId="LiveId" clId="{7E3A1533-1E5B-4C23-94A9-E6DF9C611B0D}" dt="2020-05-25T02:47:22.005" v="5268" actId="20577"/>
          <ac:spMkLst>
            <pc:docMk/>
            <pc:sldMk cId="1516201039" sldId="1773"/>
            <ac:spMk id="12" creationId="{FC760740-CEB0-42C6-92CA-48C7C91928FD}"/>
          </ac:spMkLst>
        </pc:spChg>
        <pc:spChg chg="mod">
          <ac:chgData name="Guangzhi Zhao" userId="353f0e550fc3e3c1" providerId="LiveId" clId="{7E3A1533-1E5B-4C23-94A9-E6DF9C611B0D}" dt="2020-05-24T17:33:27.234" v="5217" actId="20577"/>
          <ac:spMkLst>
            <pc:docMk/>
            <pc:sldMk cId="1516201039" sldId="1773"/>
            <ac:spMk id="13" creationId="{76E5F98D-80AD-4FD9-A147-4E7C34417501}"/>
          </ac:spMkLst>
        </pc:spChg>
        <pc:picChg chg="add del mod">
          <ac:chgData name="Guangzhi Zhao" userId="353f0e550fc3e3c1" providerId="LiveId" clId="{7E3A1533-1E5B-4C23-94A9-E6DF9C611B0D}" dt="2020-05-24T17:36:27.995" v="5228" actId="478"/>
          <ac:picMkLst>
            <pc:docMk/>
            <pc:sldMk cId="1516201039" sldId="1773"/>
            <ac:picMk id="2" creationId="{93365656-3833-467B-B7DA-6CADD69965BE}"/>
          </ac:picMkLst>
        </pc:picChg>
        <pc:picChg chg="add mod">
          <ac:chgData name="Guangzhi Zhao" userId="353f0e550fc3e3c1" providerId="LiveId" clId="{7E3A1533-1E5B-4C23-94A9-E6DF9C611B0D}" dt="2020-05-24T17:36:48.854" v="5233" actId="1076"/>
          <ac:picMkLst>
            <pc:docMk/>
            <pc:sldMk cId="1516201039" sldId="1773"/>
            <ac:picMk id="4" creationId="{174AEE25-1153-4C66-B822-2DAA2808B7B0}"/>
          </ac:picMkLst>
        </pc:picChg>
        <pc:picChg chg="add mod">
          <ac:chgData name="Guangzhi Zhao" userId="353f0e550fc3e3c1" providerId="LiveId" clId="{7E3A1533-1E5B-4C23-94A9-E6DF9C611B0D}" dt="2020-05-24T17:36:58.023" v="5236" actId="14100"/>
          <ac:picMkLst>
            <pc:docMk/>
            <pc:sldMk cId="1516201039" sldId="1773"/>
            <ac:picMk id="6" creationId="{544124E2-765A-4C0B-8638-BEA8A527CCD2}"/>
          </ac:picMkLst>
        </pc:picChg>
        <pc:picChg chg="del">
          <ac:chgData name="Guangzhi Zhao" userId="353f0e550fc3e3c1" providerId="LiveId" clId="{7E3A1533-1E5B-4C23-94A9-E6DF9C611B0D}" dt="2020-05-24T17:33:04.325" v="5166" actId="478"/>
          <ac:picMkLst>
            <pc:docMk/>
            <pc:sldMk cId="1516201039" sldId="1773"/>
            <ac:picMk id="9" creationId="{C9D9B5B2-6D87-4C3F-8929-4F75E5645C98}"/>
          </ac:picMkLst>
        </pc:picChg>
        <pc:picChg chg="del">
          <ac:chgData name="Guangzhi Zhao" userId="353f0e550fc3e3c1" providerId="LiveId" clId="{7E3A1533-1E5B-4C23-94A9-E6DF9C611B0D}" dt="2020-05-24T17:33:06.017" v="5167" actId="478"/>
          <ac:picMkLst>
            <pc:docMk/>
            <pc:sldMk cId="1516201039" sldId="1773"/>
            <ac:picMk id="11" creationId="{275D25BA-1EE9-4E6E-825B-7347AC3953B6}"/>
          </ac:picMkLst>
        </pc:picChg>
        <pc:picChg chg="del">
          <ac:chgData name="Guangzhi Zhao" userId="353f0e550fc3e3c1" providerId="LiveId" clId="{7E3A1533-1E5B-4C23-94A9-E6DF9C611B0D}" dt="2020-05-24T17:33:29.765" v="5218" actId="478"/>
          <ac:picMkLst>
            <pc:docMk/>
            <pc:sldMk cId="1516201039" sldId="1773"/>
            <ac:picMk id="14" creationId="{53740142-8A52-4A77-9F41-E3BD3F89D53E}"/>
          </ac:picMkLst>
        </pc:picChg>
      </pc:sldChg>
      <pc:sldChg chg="addSp delSp modSp add">
        <pc:chgData name="Guangzhi Zhao" userId="353f0e550fc3e3c1" providerId="LiveId" clId="{7E3A1533-1E5B-4C23-94A9-E6DF9C611B0D}" dt="2020-05-25T14:58:10.650" v="6721" actId="20577"/>
        <pc:sldMkLst>
          <pc:docMk/>
          <pc:sldMk cId="3990768159" sldId="1774"/>
        </pc:sldMkLst>
        <pc:spChg chg="mod">
          <ac:chgData name="Guangzhi Zhao" userId="353f0e550fc3e3c1" providerId="LiveId" clId="{7E3A1533-1E5B-4C23-94A9-E6DF9C611B0D}" dt="2020-05-25T02:51:07.287" v="5276" actId="20577"/>
          <ac:spMkLst>
            <pc:docMk/>
            <pc:sldMk cId="3990768159" sldId="1774"/>
            <ac:spMk id="6" creationId="{070FE037-8DE3-40BB-884D-4314CA1A2481}"/>
          </ac:spMkLst>
        </pc:spChg>
        <pc:spChg chg="del">
          <ac:chgData name="Guangzhi Zhao" userId="353f0e550fc3e3c1" providerId="LiveId" clId="{7E3A1533-1E5B-4C23-94A9-E6DF9C611B0D}" dt="2020-05-25T02:56:27.324" v="5312" actId="478"/>
          <ac:spMkLst>
            <pc:docMk/>
            <pc:sldMk cId="3990768159" sldId="1774"/>
            <ac:spMk id="8" creationId="{E9897A8C-8EA6-4D45-94C7-EE8579373C26}"/>
          </ac:spMkLst>
        </pc:spChg>
        <pc:spChg chg="add mod">
          <ac:chgData name="Guangzhi Zhao" userId="353f0e550fc3e3c1" providerId="LiveId" clId="{7E3A1533-1E5B-4C23-94A9-E6DF9C611B0D}" dt="2020-05-25T14:58:10.650" v="6721" actId="20577"/>
          <ac:spMkLst>
            <pc:docMk/>
            <pc:sldMk cId="3990768159" sldId="1774"/>
            <ac:spMk id="9" creationId="{9514F122-AD0A-4887-9356-BE2E7DD58CFB}"/>
          </ac:spMkLst>
        </pc:spChg>
        <pc:spChg chg="mod">
          <ac:chgData name="Guangzhi Zhao" userId="353f0e550fc3e3c1" providerId="LiveId" clId="{7E3A1533-1E5B-4C23-94A9-E6DF9C611B0D}" dt="2020-05-25T02:51:51.833" v="5311" actId="20577"/>
          <ac:spMkLst>
            <pc:docMk/>
            <pc:sldMk cId="3990768159" sldId="1774"/>
            <ac:spMk id="12" creationId="{FC760740-CEB0-42C6-92CA-48C7C91928FD}"/>
          </ac:spMkLst>
        </pc:spChg>
        <pc:picChg chg="add mod">
          <ac:chgData name="Guangzhi Zhao" userId="353f0e550fc3e3c1" providerId="LiveId" clId="{7E3A1533-1E5B-4C23-94A9-E6DF9C611B0D}" dt="2020-05-25T03:32:30.300" v="5608" actId="1076"/>
          <ac:picMkLst>
            <pc:docMk/>
            <pc:sldMk cId="3990768159" sldId="1774"/>
            <ac:picMk id="2" creationId="{8C49A5BA-3914-46A4-AF35-D63EEB4E49FB}"/>
          </ac:picMkLst>
        </pc:picChg>
        <pc:picChg chg="add mod">
          <ac:chgData name="Guangzhi Zhao" userId="353f0e550fc3e3c1" providerId="LiveId" clId="{7E3A1533-1E5B-4C23-94A9-E6DF9C611B0D}" dt="2020-05-25T03:31:59.333" v="5605" actId="1076"/>
          <ac:picMkLst>
            <pc:docMk/>
            <pc:sldMk cId="3990768159" sldId="1774"/>
            <ac:picMk id="4" creationId="{5DE66E9F-AA83-47F2-9CE0-31C446FCD8CF}"/>
          </ac:picMkLst>
        </pc:picChg>
        <pc:picChg chg="add mod">
          <ac:chgData name="Guangzhi Zhao" userId="353f0e550fc3e3c1" providerId="LiveId" clId="{7E3A1533-1E5B-4C23-94A9-E6DF9C611B0D}" dt="2020-05-25T03:32:20.362" v="5607" actId="1076"/>
          <ac:picMkLst>
            <pc:docMk/>
            <pc:sldMk cId="3990768159" sldId="1774"/>
            <ac:picMk id="7" creationId="{6E8BFA92-491A-4DEB-925C-C8C4F92DD037}"/>
          </ac:picMkLst>
        </pc:picChg>
        <pc:picChg chg="add mod">
          <ac:chgData name="Guangzhi Zhao" userId="353f0e550fc3e3c1" providerId="LiveId" clId="{7E3A1533-1E5B-4C23-94A9-E6DF9C611B0D}" dt="2020-05-25T03:32:32.800" v="5609" actId="1076"/>
          <ac:picMkLst>
            <pc:docMk/>
            <pc:sldMk cId="3990768159" sldId="1774"/>
            <ac:picMk id="11" creationId="{DEEC2F0E-C96A-4285-BD90-57FE96116622}"/>
          </ac:picMkLst>
        </pc:picChg>
        <pc:picChg chg="add del mod">
          <ac:chgData name="Guangzhi Zhao" userId="353f0e550fc3e3c1" providerId="LiveId" clId="{7E3A1533-1E5B-4C23-94A9-E6DF9C611B0D}" dt="2020-05-25T03:05:48.330" v="5512" actId="478"/>
          <ac:picMkLst>
            <pc:docMk/>
            <pc:sldMk cId="3990768159" sldId="1774"/>
            <ac:picMk id="13" creationId="{33BF0F74-F427-43A3-A391-E5EB610CF3AA}"/>
          </ac:picMkLst>
        </pc:picChg>
        <pc:picChg chg="add mod">
          <ac:chgData name="Guangzhi Zhao" userId="353f0e550fc3e3c1" providerId="LiveId" clId="{7E3A1533-1E5B-4C23-94A9-E6DF9C611B0D}" dt="2020-05-25T03:32:36.127" v="5610" actId="1076"/>
          <ac:picMkLst>
            <pc:docMk/>
            <pc:sldMk cId="3990768159" sldId="1774"/>
            <ac:picMk id="14" creationId="{2498924D-F2A9-4B64-8703-0C185A147912}"/>
          </ac:picMkLst>
        </pc:picChg>
        <pc:picChg chg="add mod">
          <ac:chgData name="Guangzhi Zhao" userId="353f0e550fc3e3c1" providerId="LiveId" clId="{7E3A1533-1E5B-4C23-94A9-E6DF9C611B0D}" dt="2020-05-25T03:32:39.733" v="5611" actId="1076"/>
          <ac:picMkLst>
            <pc:docMk/>
            <pc:sldMk cId="3990768159" sldId="1774"/>
            <ac:picMk id="15" creationId="{E18F3F16-B110-4139-B973-D8EBEB0C3C4E}"/>
          </ac:picMkLst>
        </pc:picChg>
        <pc:picChg chg="add mod">
          <ac:chgData name="Guangzhi Zhao" userId="353f0e550fc3e3c1" providerId="LiveId" clId="{7E3A1533-1E5B-4C23-94A9-E6DF9C611B0D}" dt="2020-05-25T03:32:43.207" v="5612" actId="1076"/>
          <ac:picMkLst>
            <pc:docMk/>
            <pc:sldMk cId="3990768159" sldId="1774"/>
            <ac:picMk id="16" creationId="{C23D4ADA-F1A9-49D8-9DE3-EB59640C28CE}"/>
          </ac:picMkLst>
        </pc:picChg>
        <pc:picChg chg="add mod">
          <ac:chgData name="Guangzhi Zhao" userId="353f0e550fc3e3c1" providerId="LiveId" clId="{7E3A1533-1E5B-4C23-94A9-E6DF9C611B0D}" dt="2020-05-25T03:32:47.424" v="5613" actId="1076"/>
          <ac:picMkLst>
            <pc:docMk/>
            <pc:sldMk cId="3990768159" sldId="1774"/>
            <ac:picMk id="17" creationId="{0EBAC8BD-53B3-4E20-881D-D4EAF543D5A4}"/>
          </ac:picMkLst>
        </pc:picChg>
        <pc:picChg chg="add mod">
          <ac:chgData name="Guangzhi Zhao" userId="353f0e550fc3e3c1" providerId="LiveId" clId="{7E3A1533-1E5B-4C23-94A9-E6DF9C611B0D}" dt="2020-05-25T03:31:43.298" v="5600" actId="1076"/>
          <ac:picMkLst>
            <pc:docMk/>
            <pc:sldMk cId="3990768159" sldId="1774"/>
            <ac:picMk id="18" creationId="{E788BF7F-2483-4C84-89EC-ABA3D6F3A945}"/>
          </ac:picMkLst>
        </pc:picChg>
      </pc:sldChg>
      <pc:sldChg chg="addSp delSp modSp add">
        <pc:chgData name="Guangzhi Zhao" userId="353f0e550fc3e3c1" providerId="LiveId" clId="{7E3A1533-1E5B-4C23-94A9-E6DF9C611B0D}" dt="2020-05-25T03:36:10.135" v="5731" actId="20577"/>
        <pc:sldMkLst>
          <pc:docMk/>
          <pc:sldMk cId="2341615033" sldId="1775"/>
        </pc:sldMkLst>
        <pc:spChg chg="mod">
          <ac:chgData name="Guangzhi Zhao" userId="353f0e550fc3e3c1" providerId="LiveId" clId="{7E3A1533-1E5B-4C23-94A9-E6DF9C611B0D}" dt="2020-05-25T03:36:10.135" v="5731" actId="20577"/>
          <ac:spMkLst>
            <pc:docMk/>
            <pc:sldMk cId="2341615033" sldId="1775"/>
            <ac:spMk id="13" creationId="{76E5F98D-80AD-4FD9-A147-4E7C34417501}"/>
          </ac:spMkLst>
        </pc:spChg>
        <pc:picChg chg="add mod">
          <ac:chgData name="Guangzhi Zhao" userId="353f0e550fc3e3c1" providerId="LiveId" clId="{7E3A1533-1E5B-4C23-94A9-E6DF9C611B0D}" dt="2020-05-25T03:34:48.711" v="5710" actId="1076"/>
          <ac:picMkLst>
            <pc:docMk/>
            <pc:sldMk cId="2341615033" sldId="1775"/>
            <ac:picMk id="2" creationId="{B2D2C95E-7696-40BD-A40C-9472E3B13C02}"/>
          </ac:picMkLst>
        </pc:picChg>
        <pc:picChg chg="del">
          <ac:chgData name="Guangzhi Zhao" userId="353f0e550fc3e3c1" providerId="LiveId" clId="{7E3A1533-1E5B-4C23-94A9-E6DF9C611B0D}" dt="2020-05-25T03:30:43.895" v="5597" actId="478"/>
          <ac:picMkLst>
            <pc:docMk/>
            <pc:sldMk cId="2341615033" sldId="1775"/>
            <ac:picMk id="9" creationId="{C9D9B5B2-6D87-4C3F-8929-4F75E5645C98}"/>
          </ac:picMkLst>
        </pc:picChg>
        <pc:picChg chg="del">
          <ac:chgData name="Guangzhi Zhao" userId="353f0e550fc3e3c1" providerId="LiveId" clId="{7E3A1533-1E5B-4C23-94A9-E6DF9C611B0D}" dt="2020-05-25T03:30:42.331" v="5596" actId="478"/>
          <ac:picMkLst>
            <pc:docMk/>
            <pc:sldMk cId="2341615033" sldId="1775"/>
            <ac:picMk id="11" creationId="{275D25BA-1EE9-4E6E-825B-7347AC3953B6}"/>
          </ac:picMkLst>
        </pc:picChg>
        <pc:picChg chg="del">
          <ac:chgData name="Guangzhi Zhao" userId="353f0e550fc3e3c1" providerId="LiveId" clId="{7E3A1533-1E5B-4C23-94A9-E6DF9C611B0D}" dt="2020-05-25T03:30:45.596" v="5598" actId="478"/>
          <ac:picMkLst>
            <pc:docMk/>
            <pc:sldMk cId="2341615033" sldId="1775"/>
            <ac:picMk id="14" creationId="{53740142-8A52-4A77-9F41-E3BD3F89D53E}"/>
          </ac:picMkLst>
        </pc:picChg>
      </pc:sldChg>
      <pc:sldChg chg="add del">
        <pc:chgData name="Guangzhi Zhao" userId="353f0e550fc3e3c1" providerId="LiveId" clId="{7E3A1533-1E5B-4C23-94A9-E6DF9C611B0D}" dt="2020-05-25T03:30:09.213" v="5594" actId="2696"/>
        <pc:sldMkLst>
          <pc:docMk/>
          <pc:sldMk cId="2627410477" sldId="1775"/>
        </pc:sldMkLst>
      </pc:sldChg>
      <pc:sldChg chg="add del">
        <pc:chgData name="Guangzhi Zhao" userId="353f0e550fc3e3c1" providerId="LiveId" clId="{7E3A1533-1E5B-4C23-94A9-E6DF9C611B0D}" dt="2020-05-25T02:50:25.844" v="5271" actId="2696"/>
        <pc:sldMkLst>
          <pc:docMk/>
          <pc:sldMk cId="3142336710" sldId="1775"/>
        </pc:sldMkLst>
      </pc:sldChg>
      <pc:sldChg chg="addSp delSp modSp add">
        <pc:chgData name="Guangzhi Zhao" userId="353f0e550fc3e3c1" providerId="LiveId" clId="{7E3A1533-1E5B-4C23-94A9-E6DF9C611B0D}" dt="2020-05-25T05:10:55.813" v="5872" actId="1076"/>
        <pc:sldMkLst>
          <pc:docMk/>
          <pc:sldMk cId="1766856304" sldId="1776"/>
        </pc:sldMkLst>
        <pc:spChg chg="add mod">
          <ac:chgData name="Guangzhi Zhao" userId="353f0e550fc3e3c1" providerId="LiveId" clId="{7E3A1533-1E5B-4C23-94A9-E6DF9C611B0D}" dt="2020-05-25T03:44:00.747" v="5771" actId="20577"/>
          <ac:spMkLst>
            <pc:docMk/>
            <pc:sldMk cId="1766856304" sldId="1776"/>
            <ac:spMk id="8" creationId="{4CA68F5B-BD3F-4985-A242-137D46BC68AB}"/>
          </ac:spMkLst>
        </pc:spChg>
        <pc:spChg chg="del">
          <ac:chgData name="Guangzhi Zhao" userId="353f0e550fc3e3c1" providerId="LiveId" clId="{7E3A1533-1E5B-4C23-94A9-E6DF9C611B0D}" dt="2020-05-25T03:43:16.958" v="5733" actId="478"/>
          <ac:spMkLst>
            <pc:docMk/>
            <pc:sldMk cId="1766856304" sldId="1776"/>
            <ac:spMk id="12" creationId="{FC760740-CEB0-42C6-92CA-48C7C91928FD}"/>
          </ac:spMkLst>
        </pc:spChg>
        <pc:spChg chg="mod">
          <ac:chgData name="Guangzhi Zhao" userId="353f0e550fc3e3c1" providerId="LiveId" clId="{7E3A1533-1E5B-4C23-94A9-E6DF9C611B0D}" dt="2020-05-25T05:10:00.633" v="5862" actId="20577"/>
          <ac:spMkLst>
            <pc:docMk/>
            <pc:sldMk cId="1766856304" sldId="1776"/>
            <ac:spMk id="13" creationId="{76E5F98D-80AD-4FD9-A147-4E7C34417501}"/>
          </ac:spMkLst>
        </pc:spChg>
        <pc:picChg chg="del">
          <ac:chgData name="Guangzhi Zhao" userId="353f0e550fc3e3c1" providerId="LiveId" clId="{7E3A1533-1E5B-4C23-94A9-E6DF9C611B0D}" dt="2020-05-25T03:44:04.408" v="5772" actId="478"/>
          <ac:picMkLst>
            <pc:docMk/>
            <pc:sldMk cId="1766856304" sldId="1776"/>
            <ac:picMk id="2" creationId="{B2D2C95E-7696-40BD-A40C-9472E3B13C02}"/>
          </ac:picMkLst>
        </pc:picChg>
        <pc:picChg chg="add mod">
          <ac:chgData name="Guangzhi Zhao" userId="353f0e550fc3e3c1" providerId="LiveId" clId="{7E3A1533-1E5B-4C23-94A9-E6DF9C611B0D}" dt="2020-05-25T05:10:36.879" v="5867" actId="1076"/>
          <ac:picMkLst>
            <pc:docMk/>
            <pc:sldMk cId="1766856304" sldId="1776"/>
            <ac:picMk id="4" creationId="{34DA4DE9-5C7B-4842-AD35-7E3C7A5D458C}"/>
          </ac:picMkLst>
        </pc:picChg>
        <pc:picChg chg="add mod">
          <ac:chgData name="Guangzhi Zhao" userId="353f0e550fc3e3c1" providerId="LiveId" clId="{7E3A1533-1E5B-4C23-94A9-E6DF9C611B0D}" dt="2020-05-25T05:10:55.813" v="5872" actId="1076"/>
          <ac:picMkLst>
            <pc:docMk/>
            <pc:sldMk cId="1766856304" sldId="1776"/>
            <ac:picMk id="6" creationId="{28B33058-0EAB-4539-8A14-10EF328E0C29}"/>
          </ac:picMkLst>
        </pc:picChg>
      </pc:sldChg>
      <pc:sldChg chg="addSp delSp modSp add">
        <pc:chgData name="Guangzhi Zhao" userId="353f0e550fc3e3c1" providerId="LiveId" clId="{7E3A1533-1E5B-4C23-94A9-E6DF9C611B0D}" dt="2020-05-25T05:22:51.411" v="5889" actId="1076"/>
        <pc:sldMkLst>
          <pc:docMk/>
          <pc:sldMk cId="1328634420" sldId="1777"/>
        </pc:sldMkLst>
        <pc:picChg chg="del">
          <ac:chgData name="Guangzhi Zhao" userId="353f0e550fc3e3c1" providerId="LiveId" clId="{7E3A1533-1E5B-4C23-94A9-E6DF9C611B0D}" dt="2020-05-25T05:19:44.607" v="5874" actId="478"/>
          <ac:picMkLst>
            <pc:docMk/>
            <pc:sldMk cId="1328634420" sldId="1777"/>
            <ac:picMk id="2" creationId="{0B7BEC58-9F89-4E85-8AA5-88F7579A90DA}"/>
          </ac:picMkLst>
        </pc:picChg>
        <pc:picChg chg="add del">
          <ac:chgData name="Guangzhi Zhao" userId="353f0e550fc3e3c1" providerId="LiveId" clId="{7E3A1533-1E5B-4C23-94A9-E6DF9C611B0D}" dt="2020-05-25T05:20:18.862" v="5876" actId="478"/>
          <ac:picMkLst>
            <pc:docMk/>
            <pc:sldMk cId="1328634420" sldId="1777"/>
            <ac:picMk id="4" creationId="{F1482F56-FBF8-491C-8B89-4FFF0EE55F68}"/>
          </ac:picMkLst>
        </pc:picChg>
        <pc:picChg chg="add del">
          <ac:chgData name="Guangzhi Zhao" userId="353f0e550fc3e3c1" providerId="LiveId" clId="{7E3A1533-1E5B-4C23-94A9-E6DF9C611B0D}" dt="2020-05-25T05:20:36.648" v="5878" actId="478"/>
          <ac:picMkLst>
            <pc:docMk/>
            <pc:sldMk cId="1328634420" sldId="1777"/>
            <ac:picMk id="6" creationId="{C484913F-D7AB-49C9-8CDC-4B7698220A0A}"/>
          </ac:picMkLst>
        </pc:picChg>
        <pc:picChg chg="add mod">
          <ac:chgData name="Guangzhi Zhao" userId="353f0e550fc3e3c1" providerId="LiveId" clId="{7E3A1533-1E5B-4C23-94A9-E6DF9C611B0D}" dt="2020-05-25T05:22:51.411" v="5889" actId="1076"/>
          <ac:picMkLst>
            <pc:docMk/>
            <pc:sldMk cId="1328634420" sldId="1777"/>
            <ac:picMk id="7" creationId="{A3899702-262F-42A3-ACDF-9EA1EA037877}"/>
          </ac:picMkLst>
        </pc:picChg>
        <pc:picChg chg="add mod">
          <ac:chgData name="Guangzhi Zhao" userId="353f0e550fc3e3c1" providerId="LiveId" clId="{7E3A1533-1E5B-4C23-94A9-E6DF9C611B0D}" dt="2020-05-25T05:22:45.166" v="5887" actId="1076"/>
          <ac:picMkLst>
            <pc:docMk/>
            <pc:sldMk cId="1328634420" sldId="1777"/>
            <ac:picMk id="8" creationId="{2F20392F-047E-47B6-ADAD-476178DE19C8}"/>
          </ac:picMkLst>
        </pc:picChg>
      </pc:sldChg>
      <pc:sldChg chg="addSp modSp add">
        <pc:chgData name="Guangzhi Zhao" userId="353f0e550fc3e3c1" providerId="LiveId" clId="{7E3A1533-1E5B-4C23-94A9-E6DF9C611B0D}" dt="2020-05-25T06:42:20.843" v="6283" actId="1076"/>
        <pc:sldMkLst>
          <pc:docMk/>
          <pc:sldMk cId="4202007817" sldId="1778"/>
        </pc:sldMkLst>
        <pc:spChg chg="mod">
          <ac:chgData name="Guangzhi Zhao" userId="353f0e550fc3e3c1" providerId="LiveId" clId="{7E3A1533-1E5B-4C23-94A9-E6DF9C611B0D}" dt="2020-05-25T05:58:01.528" v="5925" actId="255"/>
          <ac:spMkLst>
            <pc:docMk/>
            <pc:sldMk cId="4202007817" sldId="1778"/>
            <ac:spMk id="6" creationId="{070FE037-8DE3-40BB-884D-4314CA1A2481}"/>
          </ac:spMkLst>
        </pc:spChg>
        <pc:spChg chg="mod">
          <ac:chgData name="Guangzhi Zhao" userId="353f0e550fc3e3c1" providerId="LiveId" clId="{7E3A1533-1E5B-4C23-94A9-E6DF9C611B0D}" dt="2020-05-25T06:41:49.624" v="6278" actId="27636"/>
          <ac:spMkLst>
            <pc:docMk/>
            <pc:sldMk cId="4202007817" sldId="1778"/>
            <ac:spMk id="8" creationId="{E9897A8C-8EA6-4D45-94C7-EE8579373C26}"/>
          </ac:spMkLst>
        </pc:spChg>
        <pc:spChg chg="mod">
          <ac:chgData name="Guangzhi Zhao" userId="353f0e550fc3e3c1" providerId="LiveId" clId="{7E3A1533-1E5B-4C23-94A9-E6DF9C611B0D}" dt="2020-05-25T05:56:41.841" v="5906"/>
          <ac:spMkLst>
            <pc:docMk/>
            <pc:sldMk cId="4202007817" sldId="1778"/>
            <ac:spMk id="12" creationId="{FC760740-CEB0-42C6-92CA-48C7C91928FD}"/>
          </ac:spMkLst>
        </pc:spChg>
        <pc:picChg chg="add mod">
          <ac:chgData name="Guangzhi Zhao" userId="353f0e550fc3e3c1" providerId="LiveId" clId="{7E3A1533-1E5B-4C23-94A9-E6DF9C611B0D}" dt="2020-05-25T06:42:04.113" v="6281" actId="1076"/>
          <ac:picMkLst>
            <pc:docMk/>
            <pc:sldMk cId="4202007817" sldId="1778"/>
            <ac:picMk id="2" creationId="{5C93EDE0-460D-4B22-9854-88333024DA8E}"/>
          </ac:picMkLst>
        </pc:picChg>
        <pc:picChg chg="add mod">
          <ac:chgData name="Guangzhi Zhao" userId="353f0e550fc3e3c1" providerId="LiveId" clId="{7E3A1533-1E5B-4C23-94A9-E6DF9C611B0D}" dt="2020-05-25T06:42:14.839" v="6282" actId="1076"/>
          <ac:picMkLst>
            <pc:docMk/>
            <pc:sldMk cId="4202007817" sldId="1778"/>
            <ac:picMk id="4" creationId="{FF890867-BE6F-4232-821A-8DB3236860A0}"/>
          </ac:picMkLst>
        </pc:picChg>
        <pc:picChg chg="add mod">
          <ac:chgData name="Guangzhi Zhao" userId="353f0e550fc3e3c1" providerId="LiveId" clId="{7E3A1533-1E5B-4C23-94A9-E6DF9C611B0D}" dt="2020-05-25T06:42:20.843" v="6283" actId="1076"/>
          <ac:picMkLst>
            <pc:docMk/>
            <pc:sldMk cId="4202007817" sldId="1778"/>
            <ac:picMk id="7" creationId="{2973E9CC-6B53-4D0D-840E-7FB5DED90C8F}"/>
          </ac:picMkLst>
        </pc:picChg>
        <pc:picChg chg="add mod">
          <ac:chgData name="Guangzhi Zhao" userId="353f0e550fc3e3c1" providerId="LiveId" clId="{7E3A1533-1E5B-4C23-94A9-E6DF9C611B0D}" dt="2020-05-25T06:41:56.610" v="6279" actId="1076"/>
          <ac:picMkLst>
            <pc:docMk/>
            <pc:sldMk cId="4202007817" sldId="1778"/>
            <ac:picMk id="9" creationId="{2C11A499-C192-4956-AB33-E4FE20312CE9}"/>
          </ac:picMkLst>
        </pc:picChg>
        <pc:picChg chg="add mod">
          <ac:chgData name="Guangzhi Zhao" userId="353f0e550fc3e3c1" providerId="LiveId" clId="{7E3A1533-1E5B-4C23-94A9-E6DF9C611B0D}" dt="2020-05-25T06:41:59.363" v="6280" actId="1076"/>
          <ac:picMkLst>
            <pc:docMk/>
            <pc:sldMk cId="4202007817" sldId="1778"/>
            <ac:picMk id="11" creationId="{134100BB-34C3-47B1-926A-0A49B82F8FBE}"/>
          </ac:picMkLst>
        </pc:picChg>
      </pc:sldChg>
      <pc:sldChg chg="addSp delSp modSp add">
        <pc:chgData name="Guangzhi Zhao" userId="353f0e550fc3e3c1" providerId="LiveId" clId="{7E3A1533-1E5B-4C23-94A9-E6DF9C611B0D}" dt="2020-05-25T06:39:09.188" v="6261" actId="478"/>
        <pc:sldMkLst>
          <pc:docMk/>
          <pc:sldMk cId="2547992267" sldId="1779"/>
        </pc:sldMkLst>
        <pc:spChg chg="del">
          <ac:chgData name="Guangzhi Zhao" userId="353f0e550fc3e3c1" providerId="LiveId" clId="{7E3A1533-1E5B-4C23-94A9-E6DF9C611B0D}" dt="2020-05-25T06:39:09.188" v="6261" actId="478"/>
          <ac:spMkLst>
            <pc:docMk/>
            <pc:sldMk cId="2547992267" sldId="1779"/>
            <ac:spMk id="6" creationId="{070FE037-8DE3-40BB-884D-4314CA1A2481}"/>
          </ac:spMkLst>
        </pc:spChg>
        <pc:spChg chg="mod">
          <ac:chgData name="Guangzhi Zhao" userId="353f0e550fc3e3c1" providerId="LiveId" clId="{7E3A1533-1E5B-4C23-94A9-E6DF9C611B0D}" dt="2020-05-25T06:24:05.097" v="6157" actId="20577"/>
          <ac:spMkLst>
            <pc:docMk/>
            <pc:sldMk cId="2547992267" sldId="1779"/>
            <ac:spMk id="8" creationId="{E9897A8C-8EA6-4D45-94C7-EE8579373C26}"/>
          </ac:spMkLst>
        </pc:spChg>
        <pc:spChg chg="mod">
          <ac:chgData name="Guangzhi Zhao" userId="353f0e550fc3e3c1" providerId="LiveId" clId="{7E3A1533-1E5B-4C23-94A9-E6DF9C611B0D}" dt="2020-05-25T06:21:07.155" v="6073" actId="1076"/>
          <ac:spMkLst>
            <pc:docMk/>
            <pc:sldMk cId="2547992267" sldId="1779"/>
            <ac:spMk id="12" creationId="{FC760740-CEB0-42C6-92CA-48C7C91928FD}"/>
          </ac:spMkLst>
        </pc:spChg>
        <pc:picChg chg="add mod">
          <ac:chgData name="Guangzhi Zhao" userId="353f0e550fc3e3c1" providerId="LiveId" clId="{7E3A1533-1E5B-4C23-94A9-E6DF9C611B0D}" dt="2020-05-25T06:24:25.683" v="6162" actId="1076"/>
          <ac:picMkLst>
            <pc:docMk/>
            <pc:sldMk cId="2547992267" sldId="1779"/>
            <ac:picMk id="2" creationId="{76DFA861-C0F8-4678-8963-E275A0AC1ECB}"/>
          </ac:picMkLst>
        </pc:picChg>
        <pc:picChg chg="add mod">
          <ac:chgData name="Guangzhi Zhao" userId="353f0e550fc3e3c1" providerId="LiveId" clId="{7E3A1533-1E5B-4C23-94A9-E6DF9C611B0D}" dt="2020-05-25T06:39:05.378" v="6260" actId="14100"/>
          <ac:picMkLst>
            <pc:docMk/>
            <pc:sldMk cId="2547992267" sldId="1779"/>
            <ac:picMk id="4" creationId="{DADC6FB3-7ABE-4164-9814-889ED2E08C12}"/>
          </ac:picMkLst>
        </pc:picChg>
      </pc:sldChg>
      <pc:sldChg chg="addSp delSp modSp add">
        <pc:chgData name="Guangzhi Zhao" userId="353f0e550fc3e3c1" providerId="LiveId" clId="{7E3A1533-1E5B-4C23-94A9-E6DF9C611B0D}" dt="2020-05-25T06:43:57.941" v="6302" actId="14100"/>
        <pc:sldMkLst>
          <pc:docMk/>
          <pc:sldMk cId="862970495" sldId="1780"/>
        </pc:sldMkLst>
        <pc:spChg chg="del">
          <ac:chgData name="Guangzhi Zhao" userId="353f0e550fc3e3c1" providerId="LiveId" clId="{7E3A1533-1E5B-4C23-94A9-E6DF9C611B0D}" dt="2020-05-25T06:43:24.880" v="6297" actId="478"/>
          <ac:spMkLst>
            <pc:docMk/>
            <pc:sldMk cId="862970495" sldId="1780"/>
            <ac:spMk id="8" creationId="{E9897A8C-8EA6-4D45-94C7-EE8579373C26}"/>
          </ac:spMkLst>
        </pc:spChg>
        <pc:spChg chg="mod">
          <ac:chgData name="Guangzhi Zhao" userId="353f0e550fc3e3c1" providerId="LiveId" clId="{7E3A1533-1E5B-4C23-94A9-E6DF9C611B0D}" dt="2020-05-25T06:43:05.095" v="6296" actId="20577"/>
          <ac:spMkLst>
            <pc:docMk/>
            <pc:sldMk cId="862970495" sldId="1780"/>
            <ac:spMk id="12" creationId="{FC760740-CEB0-42C6-92CA-48C7C91928FD}"/>
          </ac:spMkLst>
        </pc:spChg>
        <pc:picChg chg="del">
          <ac:chgData name="Guangzhi Zhao" userId="353f0e550fc3e3c1" providerId="LiveId" clId="{7E3A1533-1E5B-4C23-94A9-E6DF9C611B0D}" dt="2020-05-25T06:43:27.794" v="6298" actId="478"/>
          <ac:picMkLst>
            <pc:docMk/>
            <pc:sldMk cId="862970495" sldId="1780"/>
            <ac:picMk id="2" creationId="{76DFA861-C0F8-4678-8963-E275A0AC1ECB}"/>
          </ac:picMkLst>
        </pc:picChg>
        <pc:picChg chg="del">
          <ac:chgData name="Guangzhi Zhao" userId="353f0e550fc3e3c1" providerId="LiveId" clId="{7E3A1533-1E5B-4C23-94A9-E6DF9C611B0D}" dt="2020-05-25T06:43:29.514" v="6299" actId="478"/>
          <ac:picMkLst>
            <pc:docMk/>
            <pc:sldMk cId="862970495" sldId="1780"/>
            <ac:picMk id="4" creationId="{DADC6FB3-7ABE-4164-9814-889ED2E08C12}"/>
          </ac:picMkLst>
        </pc:picChg>
        <pc:picChg chg="add mod">
          <ac:chgData name="Guangzhi Zhao" userId="353f0e550fc3e3c1" providerId="LiveId" clId="{7E3A1533-1E5B-4C23-94A9-E6DF9C611B0D}" dt="2020-05-25T06:43:57.941" v="6302" actId="14100"/>
          <ac:picMkLst>
            <pc:docMk/>
            <pc:sldMk cId="862970495" sldId="1780"/>
            <ac:picMk id="6" creationId="{E282A696-B884-4A71-A519-D58DF601957D}"/>
          </ac:picMkLst>
        </pc:picChg>
      </pc:sldChg>
      <pc:sldChg chg="addSp delSp modSp add">
        <pc:chgData name="Guangzhi Zhao" userId="353f0e550fc3e3c1" providerId="LiveId" clId="{7E3A1533-1E5B-4C23-94A9-E6DF9C611B0D}" dt="2020-05-25T07:02:08.813" v="6425" actId="20577"/>
        <pc:sldMkLst>
          <pc:docMk/>
          <pc:sldMk cId="3741357959" sldId="1781"/>
        </pc:sldMkLst>
        <pc:spChg chg="add mod">
          <ac:chgData name="Guangzhi Zhao" userId="353f0e550fc3e3c1" providerId="LiveId" clId="{7E3A1533-1E5B-4C23-94A9-E6DF9C611B0D}" dt="2020-05-25T07:02:08.813" v="6425" actId="20577"/>
          <ac:spMkLst>
            <pc:docMk/>
            <pc:sldMk cId="3741357959" sldId="1781"/>
            <ac:spMk id="4" creationId="{A50791D6-BF5B-42CA-8A90-F248A42B86EA}"/>
          </ac:spMkLst>
        </pc:spChg>
        <pc:spChg chg="mod">
          <ac:chgData name="Guangzhi Zhao" userId="353f0e550fc3e3c1" providerId="LiveId" clId="{7E3A1533-1E5B-4C23-94A9-E6DF9C611B0D}" dt="2020-05-25T06:45:54.371" v="6314" actId="20577"/>
          <ac:spMkLst>
            <pc:docMk/>
            <pc:sldMk cId="3741357959" sldId="1781"/>
            <ac:spMk id="12" creationId="{FC760740-CEB0-42C6-92CA-48C7C91928FD}"/>
          </ac:spMkLst>
        </pc:spChg>
        <pc:picChg chg="add mod">
          <ac:chgData name="Guangzhi Zhao" userId="353f0e550fc3e3c1" providerId="LiveId" clId="{7E3A1533-1E5B-4C23-94A9-E6DF9C611B0D}" dt="2020-05-25T07:00:27.794" v="6378" actId="1076"/>
          <ac:picMkLst>
            <pc:docMk/>
            <pc:sldMk cId="3741357959" sldId="1781"/>
            <ac:picMk id="2" creationId="{51A40214-DC18-40F5-8D77-54D5C60ED0B9}"/>
          </ac:picMkLst>
        </pc:picChg>
        <pc:picChg chg="del">
          <ac:chgData name="Guangzhi Zhao" userId="353f0e550fc3e3c1" providerId="LiveId" clId="{7E3A1533-1E5B-4C23-94A9-E6DF9C611B0D}" dt="2020-05-25T06:45:56.202" v="6315" actId="478"/>
          <ac:picMkLst>
            <pc:docMk/>
            <pc:sldMk cId="3741357959" sldId="1781"/>
            <ac:picMk id="6" creationId="{E282A696-B884-4A71-A519-D58DF601957D}"/>
          </ac:picMkLst>
        </pc:picChg>
      </pc:sldChg>
      <pc:sldChg chg="addSp delSp modSp add">
        <pc:chgData name="Guangzhi Zhao" userId="353f0e550fc3e3c1" providerId="LiveId" clId="{7E3A1533-1E5B-4C23-94A9-E6DF9C611B0D}" dt="2020-05-25T07:11:55.635" v="6433" actId="1076"/>
        <pc:sldMkLst>
          <pc:docMk/>
          <pc:sldMk cId="1963652388" sldId="1782"/>
        </pc:sldMkLst>
        <pc:spChg chg="del">
          <ac:chgData name="Guangzhi Zhao" userId="353f0e550fc3e3c1" providerId="LiveId" clId="{7E3A1533-1E5B-4C23-94A9-E6DF9C611B0D}" dt="2020-05-25T07:11:06.747" v="6428" actId="478"/>
          <ac:spMkLst>
            <pc:docMk/>
            <pc:sldMk cId="1963652388" sldId="1782"/>
            <ac:spMk id="4" creationId="{A50791D6-BF5B-42CA-8A90-F248A42B86EA}"/>
          </ac:spMkLst>
        </pc:spChg>
        <pc:picChg chg="del">
          <ac:chgData name="Guangzhi Zhao" userId="353f0e550fc3e3c1" providerId="LiveId" clId="{7E3A1533-1E5B-4C23-94A9-E6DF9C611B0D}" dt="2020-05-25T07:11:02.985" v="6427" actId="478"/>
          <ac:picMkLst>
            <pc:docMk/>
            <pc:sldMk cId="1963652388" sldId="1782"/>
            <ac:picMk id="2" creationId="{51A40214-DC18-40F5-8D77-54D5C60ED0B9}"/>
          </ac:picMkLst>
        </pc:picChg>
        <pc:picChg chg="add mod">
          <ac:chgData name="Guangzhi Zhao" userId="353f0e550fc3e3c1" providerId="LiveId" clId="{7E3A1533-1E5B-4C23-94A9-E6DF9C611B0D}" dt="2020-05-25T07:11:55.635" v="6433" actId="1076"/>
          <ac:picMkLst>
            <pc:docMk/>
            <pc:sldMk cId="1963652388" sldId="1782"/>
            <ac:picMk id="6" creationId="{65987556-25F0-4845-BE3F-D6F10554B9A9}"/>
          </ac:picMkLst>
        </pc:picChg>
      </pc:sldChg>
      <pc:sldChg chg="add del">
        <pc:chgData name="Guangzhi Zhao" userId="353f0e550fc3e3c1" providerId="LiveId" clId="{7E3A1533-1E5B-4C23-94A9-E6DF9C611B0D}" dt="2020-05-25T07:11:15.224" v="6430" actId="2696"/>
        <pc:sldMkLst>
          <pc:docMk/>
          <pc:sldMk cId="3302885191" sldId="1783"/>
        </pc:sldMkLst>
      </pc:sldChg>
      <pc:sldMasterChg chg="delSldLayout">
        <pc:chgData name="Guangzhi Zhao" userId="353f0e550fc3e3c1" providerId="LiveId" clId="{7E3A1533-1E5B-4C23-94A9-E6DF9C611B0D}" dt="2020-05-25T12:38:57.766" v="6713" actId="2696"/>
        <pc:sldMasterMkLst>
          <pc:docMk/>
          <pc:sldMasterMk cId="3318152792" sldId="2147483655"/>
        </pc:sldMasterMkLst>
        <pc:sldLayoutChg chg="del">
          <pc:chgData name="Guangzhi Zhao" userId="353f0e550fc3e3c1" providerId="LiveId" clId="{7E3A1533-1E5B-4C23-94A9-E6DF9C611B0D}" dt="2020-05-25T12:38:57.766" v="6713" actId="2696"/>
          <pc:sldLayoutMkLst>
            <pc:docMk/>
            <pc:sldMasterMk cId="3318152792" sldId="2147483655"/>
            <pc:sldLayoutMk cId="3667700358" sldId="2147483692"/>
          </pc:sldLayoutMkLst>
        </pc:sldLayoutChg>
      </pc:sldMasterChg>
    </pc:docChg>
  </pc:docChgLst>
  <pc:docChgLst>
    <pc:chgData name="Guangzhi Zhao" userId="353f0e550fc3e3c1" providerId="LiveId" clId="{7430195F-4593-4675-A090-71EDAB3038B3}"/>
    <pc:docChg chg="custSel addSld delSld modSld modSection">
      <pc:chgData name="Guangzhi Zhao" userId="353f0e550fc3e3c1" providerId="LiveId" clId="{7430195F-4593-4675-A090-71EDAB3038B3}" dt="2020-05-25T15:16:51.666" v="105" actId="255"/>
      <pc:docMkLst>
        <pc:docMk/>
      </pc:docMkLst>
      <pc:sldChg chg="del">
        <pc:chgData name="Guangzhi Zhao" userId="353f0e550fc3e3c1" providerId="LiveId" clId="{7430195F-4593-4675-A090-71EDAB3038B3}" dt="2020-05-25T15:13:23.210" v="80" actId="2696"/>
        <pc:sldMkLst>
          <pc:docMk/>
          <pc:sldMk cId="384285207" sldId="1735"/>
        </pc:sldMkLst>
      </pc:sldChg>
      <pc:sldChg chg="addSp delSp modSp add">
        <pc:chgData name="Guangzhi Zhao" userId="353f0e550fc3e3c1" providerId="LiveId" clId="{7430195F-4593-4675-A090-71EDAB3038B3}" dt="2020-05-25T15:13:08.893" v="78" actId="20577"/>
        <pc:sldMkLst>
          <pc:docMk/>
          <pc:sldMk cId="2475188932" sldId="1783"/>
        </pc:sldMkLst>
        <pc:spChg chg="del">
          <ac:chgData name="Guangzhi Zhao" userId="353f0e550fc3e3c1" providerId="LiveId" clId="{7430195F-4593-4675-A090-71EDAB3038B3}" dt="2020-05-25T15:07:48.047" v="17" actId="478"/>
          <ac:spMkLst>
            <pc:docMk/>
            <pc:sldMk cId="2475188932" sldId="1783"/>
            <ac:spMk id="4" creationId="{A50791D6-BF5B-42CA-8A90-F248A42B86EA}"/>
          </ac:spMkLst>
        </pc:spChg>
        <pc:spChg chg="add del mod">
          <ac:chgData name="Guangzhi Zhao" userId="353f0e550fc3e3c1" providerId="LiveId" clId="{7430195F-4593-4675-A090-71EDAB3038B3}" dt="2020-05-25T15:08:50.135" v="20"/>
          <ac:spMkLst>
            <pc:docMk/>
            <pc:sldMk cId="2475188932" sldId="1783"/>
            <ac:spMk id="6" creationId="{575730F7-8831-48C5-A18D-3D4D9359EAF5}"/>
          </ac:spMkLst>
        </pc:spChg>
        <pc:spChg chg="add mod">
          <ac:chgData name="Guangzhi Zhao" userId="353f0e550fc3e3c1" providerId="LiveId" clId="{7430195F-4593-4675-A090-71EDAB3038B3}" dt="2020-05-25T15:13:08.893" v="78" actId="20577"/>
          <ac:spMkLst>
            <pc:docMk/>
            <pc:sldMk cId="2475188932" sldId="1783"/>
            <ac:spMk id="7" creationId="{32DEBF39-77C6-451D-B9C3-5C85FB8460A9}"/>
          </ac:spMkLst>
        </pc:spChg>
        <pc:spChg chg="mod">
          <ac:chgData name="Guangzhi Zhao" userId="353f0e550fc3e3c1" providerId="LiveId" clId="{7430195F-4593-4675-A090-71EDAB3038B3}" dt="2020-05-25T15:07:41.585" v="15" actId="20577"/>
          <ac:spMkLst>
            <pc:docMk/>
            <pc:sldMk cId="2475188932" sldId="1783"/>
            <ac:spMk id="12" creationId="{FC760740-CEB0-42C6-92CA-48C7C91928FD}"/>
          </ac:spMkLst>
        </pc:spChg>
        <pc:picChg chg="del">
          <ac:chgData name="Guangzhi Zhao" userId="353f0e550fc3e3c1" providerId="LiveId" clId="{7430195F-4593-4675-A090-71EDAB3038B3}" dt="2020-05-25T15:07:43.929" v="16" actId="478"/>
          <ac:picMkLst>
            <pc:docMk/>
            <pc:sldMk cId="2475188932" sldId="1783"/>
            <ac:picMk id="2" creationId="{51A40214-DC18-40F5-8D77-54D5C60ED0B9}"/>
          </ac:picMkLst>
        </pc:picChg>
      </pc:sldChg>
      <pc:sldChg chg="addSp delSp modSp add">
        <pc:chgData name="Guangzhi Zhao" userId="353f0e550fc3e3c1" providerId="LiveId" clId="{7430195F-4593-4675-A090-71EDAB3038B3}" dt="2020-05-25T15:16:51.666" v="105" actId="255"/>
        <pc:sldMkLst>
          <pc:docMk/>
          <pc:sldMk cId="1087004821" sldId="1784"/>
        </pc:sldMkLst>
        <pc:spChg chg="mod">
          <ac:chgData name="Guangzhi Zhao" userId="353f0e550fc3e3c1" providerId="LiveId" clId="{7430195F-4593-4675-A090-71EDAB3038B3}" dt="2020-05-25T15:13:29.554" v="81" actId="6549"/>
          <ac:spMkLst>
            <pc:docMk/>
            <pc:sldMk cId="1087004821" sldId="1784"/>
            <ac:spMk id="7" creationId="{32DEBF39-77C6-451D-B9C3-5C85FB8460A9}"/>
          </ac:spMkLst>
        </pc:spChg>
        <pc:spChg chg="add mod">
          <ac:chgData name="Guangzhi Zhao" userId="353f0e550fc3e3c1" providerId="LiveId" clId="{7430195F-4593-4675-A090-71EDAB3038B3}" dt="2020-05-25T15:16:51.666" v="105" actId="255"/>
          <ac:spMkLst>
            <pc:docMk/>
            <pc:sldMk cId="1087004821" sldId="1784"/>
            <ac:spMk id="8" creationId="{8E9A4E62-1660-48C9-989B-28A3F16471BD}"/>
          </ac:spMkLst>
        </pc:spChg>
        <pc:spChg chg="add del">
          <ac:chgData name="Guangzhi Zhao" userId="353f0e550fc3e3c1" providerId="LiveId" clId="{7430195F-4593-4675-A090-71EDAB3038B3}" dt="2020-05-25T15:14:26.336" v="84"/>
          <ac:spMkLst>
            <pc:docMk/>
            <pc:sldMk cId="1087004821" sldId="1784"/>
            <ac:spMk id="9" creationId="{A6775F89-BB9B-4C4B-B0AB-EF924A1185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2020/5/25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10581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307442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246774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62465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20117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94072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137515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2614915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273413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64214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262670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1487990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573031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2466600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318921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178669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419026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788367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1520225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1376099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2558597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12757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96243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447005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1400995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195631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1722109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3156644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3417507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2205875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1972403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160162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122874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3700658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40</a:t>
            </a:fld>
            <a:endParaRPr lang="zh-CN" altLang="en-US"/>
          </a:p>
        </p:txBody>
      </p:sp>
    </p:spTree>
    <p:extLst>
      <p:ext uri="{BB962C8B-B14F-4D97-AF65-F5344CB8AC3E}">
        <p14:creationId xmlns:p14="http://schemas.microsoft.com/office/powerpoint/2010/main" val="4062095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41</a:t>
            </a:fld>
            <a:endParaRPr lang="zh-CN" altLang="en-US"/>
          </a:p>
        </p:txBody>
      </p:sp>
    </p:spTree>
    <p:extLst>
      <p:ext uri="{BB962C8B-B14F-4D97-AF65-F5344CB8AC3E}">
        <p14:creationId xmlns:p14="http://schemas.microsoft.com/office/powerpoint/2010/main" val="34651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42</a:t>
            </a:fld>
            <a:endParaRPr lang="zh-CN" altLang="en-US"/>
          </a:p>
        </p:txBody>
      </p:sp>
    </p:spTree>
    <p:extLst>
      <p:ext uri="{BB962C8B-B14F-4D97-AF65-F5344CB8AC3E}">
        <p14:creationId xmlns:p14="http://schemas.microsoft.com/office/powerpoint/2010/main" val="2647565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43</a:t>
            </a:fld>
            <a:endParaRPr lang="zh-CN" altLang="en-US"/>
          </a:p>
        </p:txBody>
      </p:sp>
    </p:spTree>
    <p:extLst>
      <p:ext uri="{BB962C8B-B14F-4D97-AF65-F5344CB8AC3E}">
        <p14:creationId xmlns:p14="http://schemas.microsoft.com/office/powerpoint/2010/main" val="4178638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44</a:t>
            </a:fld>
            <a:endParaRPr lang="zh-CN" altLang="en-US"/>
          </a:p>
        </p:txBody>
      </p:sp>
    </p:spTree>
    <p:extLst>
      <p:ext uri="{BB962C8B-B14F-4D97-AF65-F5344CB8AC3E}">
        <p14:creationId xmlns:p14="http://schemas.microsoft.com/office/powerpoint/2010/main" val="2031253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45</a:t>
            </a:fld>
            <a:endParaRPr lang="zh-CN" altLang="en-US"/>
          </a:p>
        </p:txBody>
      </p:sp>
    </p:spTree>
    <p:extLst>
      <p:ext uri="{BB962C8B-B14F-4D97-AF65-F5344CB8AC3E}">
        <p14:creationId xmlns:p14="http://schemas.microsoft.com/office/powerpoint/2010/main" val="878269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46</a:t>
            </a:fld>
            <a:endParaRPr lang="zh-CN" altLang="en-US"/>
          </a:p>
        </p:txBody>
      </p:sp>
    </p:spTree>
    <p:extLst>
      <p:ext uri="{BB962C8B-B14F-4D97-AF65-F5344CB8AC3E}">
        <p14:creationId xmlns:p14="http://schemas.microsoft.com/office/powerpoint/2010/main" val="3560756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47</a:t>
            </a:fld>
            <a:endParaRPr lang="zh-CN" altLang="en-US"/>
          </a:p>
        </p:txBody>
      </p:sp>
    </p:spTree>
    <p:extLst>
      <p:ext uri="{BB962C8B-B14F-4D97-AF65-F5344CB8AC3E}">
        <p14:creationId xmlns:p14="http://schemas.microsoft.com/office/powerpoint/2010/main" val="2505435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48</a:t>
            </a:fld>
            <a:endParaRPr lang="zh-CN" altLang="en-US"/>
          </a:p>
        </p:txBody>
      </p:sp>
    </p:spTree>
    <p:extLst>
      <p:ext uri="{BB962C8B-B14F-4D97-AF65-F5344CB8AC3E}">
        <p14:creationId xmlns:p14="http://schemas.microsoft.com/office/powerpoint/2010/main" val="2813708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49</a:t>
            </a:fld>
            <a:endParaRPr lang="zh-CN" altLang="en-US"/>
          </a:p>
        </p:txBody>
      </p:sp>
    </p:spTree>
    <p:extLst>
      <p:ext uri="{BB962C8B-B14F-4D97-AF65-F5344CB8AC3E}">
        <p14:creationId xmlns:p14="http://schemas.microsoft.com/office/powerpoint/2010/main" val="63882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2942464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50</a:t>
            </a:fld>
            <a:endParaRPr lang="zh-CN" altLang="en-US"/>
          </a:p>
        </p:txBody>
      </p:sp>
    </p:spTree>
    <p:extLst>
      <p:ext uri="{BB962C8B-B14F-4D97-AF65-F5344CB8AC3E}">
        <p14:creationId xmlns:p14="http://schemas.microsoft.com/office/powerpoint/2010/main" val="260735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374539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5175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71301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4177329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71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704" r:id="rId12"/>
    <p:sldLayoutId id="2147483695" r:id="rId13"/>
    <p:sldLayoutId id="2147483700" r:id="rId14"/>
    <p:sldLayoutId id="2147483701" r:id="rId15"/>
    <p:sldLayoutId id="2147483703" r:id="rId16"/>
    <p:sldLayoutId id="2147483702" r:id="rId17"/>
    <p:sldLayoutId id="2147483705" r:id="rId18"/>
    <p:sldLayoutId id="2147483706"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156088"/>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1.xml"/><Relationship Id="rId7" Type="http://schemas.openxmlformats.org/officeDocument/2006/relationships/image" Target="../media/image3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png"/><Relationship Id="rId17" Type="http://schemas.openxmlformats.org/officeDocument/2006/relationships/image" Target="../media/image10.png"/><Relationship Id="rId2" Type="http://schemas.openxmlformats.org/officeDocument/2006/relationships/tags" Target="../tags/tag2.xml"/><Relationship Id="rId16" Type="http://schemas.openxmlformats.org/officeDocument/2006/relationships/image" Target="../media/image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5" Type="http://schemas.openxmlformats.org/officeDocument/2006/relationships/image" Target="../media/image8.png"/><Relationship Id="rId10" Type="http://schemas.openxmlformats.org/officeDocument/2006/relationships/notesSlide" Target="../notesSlides/notesSlide3.xml"/><Relationship Id="rId4" Type="http://schemas.openxmlformats.org/officeDocument/2006/relationships/tags" Target="../tags/tag4.xml"/><Relationship Id="rId9" Type="http://schemas.openxmlformats.org/officeDocument/2006/relationships/slideLayout" Target="../slideLayouts/slideLayout11.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1.xml"/><Relationship Id="rId7" Type="http://schemas.openxmlformats.org/officeDocument/2006/relationships/notesSlide" Target="../notesSlides/notesSlide5.xml"/><Relationship Id="rId12"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1.xml"/><Relationship Id="rId11" Type="http://schemas.openxmlformats.org/officeDocument/2006/relationships/image" Target="../media/image16.png"/><Relationship Id="rId5" Type="http://schemas.openxmlformats.org/officeDocument/2006/relationships/tags" Target="../tags/tag13.xml"/><Relationship Id="rId10"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4" name="文本框 3">
            <a:extLst>
              <a:ext uri="{FF2B5EF4-FFF2-40B4-BE49-F238E27FC236}">
                <a16:creationId xmlns:a16="http://schemas.microsoft.com/office/drawing/2014/main" id="{58E73327-CEBB-4989-8361-F995216EF9C2}"/>
              </a:ext>
            </a:extLst>
          </p:cNvPr>
          <p:cNvSpPr txBox="1"/>
          <p:nvPr/>
        </p:nvSpPr>
        <p:spPr>
          <a:xfrm>
            <a:off x="1621604" y="2106201"/>
            <a:ext cx="8948791" cy="2246769"/>
          </a:xfrm>
          <a:prstGeom prst="rect">
            <a:avLst/>
          </a:prstGeom>
          <a:noFill/>
        </p:spPr>
        <p:txBody>
          <a:bodyPr wrap="square" rtlCol="0">
            <a:spAutoFit/>
          </a:bodyPr>
          <a:lstStyle/>
          <a:p>
            <a:pPr algn="ctr"/>
            <a:r>
              <a:rPr lang="en-US" altLang="zh-CN" sz="3200" b="1" dirty="0">
                <a:latin typeface="Arial" panose="020B0604020202020204" pitchFamily="34" charset="0"/>
                <a:ea typeface="微软雅黑" panose="020B0503020204020204" pitchFamily="34" charset="-122"/>
                <a:cs typeface="+mn-ea"/>
                <a:sym typeface="Arial" panose="020B0604020202020204" pitchFamily="34" charset="0"/>
              </a:rPr>
              <a:t>Graph Neural Networks</a:t>
            </a:r>
          </a:p>
          <a:p>
            <a:pPr algn="ctr"/>
            <a:r>
              <a:rPr lang="en-US" altLang="zh-CN" sz="3200" b="1" dirty="0">
                <a:latin typeface="Arial" panose="020B0604020202020204" pitchFamily="34" charset="0"/>
                <a:ea typeface="微软雅黑" panose="020B0503020204020204" pitchFamily="34" charset="-122"/>
                <a:cs typeface="+mn-ea"/>
                <a:sym typeface="Arial" panose="020B0604020202020204" pitchFamily="34" charset="0"/>
              </a:rPr>
              <a:t>Spatial-based Graph Convolutional Networks</a:t>
            </a:r>
          </a:p>
          <a:p>
            <a:pPr algn="ct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Guangzhi Zhao  1901110057</a:t>
            </a:r>
          </a:p>
          <a:p>
            <a:pPr algn="ctr"/>
            <a:endParaRPr lang="zh-CN" altLang="en-US" sz="28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46621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99649878-F088-426E-B8A1-5691CE0A51F0}"/>
              </a:ext>
            </a:extLst>
          </p:cNvPr>
          <p:cNvPicPr>
            <a:picLocks noChangeAspect="1"/>
          </p:cNvPicPr>
          <p:nvPr/>
        </p:nvPicPr>
        <p:blipFill>
          <a:blip r:embed="rId3"/>
          <a:stretch>
            <a:fillRect/>
          </a:stretch>
        </p:blipFill>
        <p:spPr>
          <a:xfrm>
            <a:off x="1125952" y="1537410"/>
            <a:ext cx="8981831" cy="3680436"/>
          </a:xfrm>
          <a:prstGeom prst="rect">
            <a:avLst/>
          </a:prstGeom>
        </p:spPr>
      </p:pic>
    </p:spTree>
    <p:extLst>
      <p:ext uri="{BB962C8B-B14F-4D97-AF65-F5344CB8AC3E}">
        <p14:creationId xmlns:p14="http://schemas.microsoft.com/office/powerpoint/2010/main" val="239792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4" name="图片 3">
            <a:extLst>
              <a:ext uri="{FF2B5EF4-FFF2-40B4-BE49-F238E27FC236}">
                <a16:creationId xmlns:a16="http://schemas.microsoft.com/office/drawing/2014/main" id="{44270336-9364-4830-B736-18764115A238}"/>
              </a:ext>
            </a:extLst>
          </p:cNvPr>
          <p:cNvPicPr>
            <a:picLocks noChangeAspect="1"/>
          </p:cNvPicPr>
          <p:nvPr/>
        </p:nvPicPr>
        <p:blipFill>
          <a:blip r:embed="rId3"/>
          <a:stretch>
            <a:fillRect/>
          </a:stretch>
        </p:blipFill>
        <p:spPr>
          <a:xfrm>
            <a:off x="1222625" y="1537411"/>
            <a:ext cx="9180772" cy="4031726"/>
          </a:xfrm>
          <a:prstGeom prst="rect">
            <a:avLst/>
          </a:prstGeom>
        </p:spPr>
      </p:pic>
    </p:spTree>
    <p:extLst>
      <p:ext uri="{BB962C8B-B14F-4D97-AF65-F5344CB8AC3E}">
        <p14:creationId xmlns:p14="http://schemas.microsoft.com/office/powerpoint/2010/main" val="110007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Expressive capability</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503A39D3-3866-43C0-9C79-A2B916BDBB85}"/>
              </a:ext>
            </a:extLst>
          </p:cNvPr>
          <p:cNvPicPr>
            <a:picLocks noChangeAspect="1"/>
          </p:cNvPicPr>
          <p:nvPr/>
        </p:nvPicPr>
        <p:blipFill>
          <a:blip r:embed="rId3"/>
          <a:stretch>
            <a:fillRect/>
          </a:stretch>
        </p:blipFill>
        <p:spPr>
          <a:xfrm>
            <a:off x="882888" y="1163471"/>
            <a:ext cx="9813783" cy="2052340"/>
          </a:xfrm>
          <a:prstGeom prst="rect">
            <a:avLst/>
          </a:prstGeom>
        </p:spPr>
      </p:pic>
      <p:sp>
        <p:nvSpPr>
          <p:cNvPr id="6" name="文本框 5">
            <a:extLst>
              <a:ext uri="{FF2B5EF4-FFF2-40B4-BE49-F238E27FC236}">
                <a16:creationId xmlns:a16="http://schemas.microsoft.com/office/drawing/2014/main" id="{FB8DA4CA-A983-4549-A500-A71BCD2E14E7}"/>
              </a:ext>
            </a:extLst>
          </p:cNvPr>
          <p:cNvSpPr txBox="1"/>
          <p:nvPr/>
        </p:nvSpPr>
        <p:spPr>
          <a:xfrm>
            <a:off x="882888" y="3699648"/>
            <a:ext cx="9945767" cy="1631216"/>
          </a:xfrm>
          <a:prstGeom prst="rect">
            <a:avLst/>
          </a:prstGeom>
          <a:noFill/>
        </p:spPr>
        <p:txBody>
          <a:bodyPr wrap="square" rtlCol="0">
            <a:spAutoFit/>
          </a:bodyPr>
          <a:lstStyle/>
          <a:p>
            <a:r>
              <a:rPr lang="en-US" altLang="zh-CN" sz="2000" dirty="0">
                <a:latin typeface="+mn-ea"/>
              </a:rPr>
              <a:t>    Clustering coefficient means the proportion of triangles that are closed within the node's 1-hop neighborhood. </a:t>
            </a:r>
          </a:p>
          <a:p>
            <a:r>
              <a:rPr lang="en-US" altLang="zh-CN" sz="2000" dirty="0">
                <a:latin typeface="+mn-ea"/>
              </a:rPr>
              <a:t>    Theorem 1 states that for any graph there exists a parameter setting for Algorithm 1 such that it can approximate clustering coefficients in that graph to an arbitrary precision, if the features for every node are distinct.</a:t>
            </a:r>
            <a:endParaRPr lang="zh-CN" altLang="en-US" sz="2000" dirty="0">
              <a:latin typeface="+mn-ea"/>
              <a:cs typeface="+mn-ea"/>
              <a:sym typeface="Arial" panose="020B0604020202020204" pitchFamily="34" charset="0"/>
            </a:endParaRPr>
          </a:p>
        </p:txBody>
      </p:sp>
    </p:spTree>
    <p:extLst>
      <p:ext uri="{BB962C8B-B14F-4D97-AF65-F5344CB8AC3E}">
        <p14:creationId xmlns:p14="http://schemas.microsoft.com/office/powerpoint/2010/main" val="291600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FastGCN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J. Chen, T. Ma, and C. Xiao, “</a:t>
            </a:r>
            <a:r>
              <a:rPr lang="en-US" altLang="zh-CN" sz="1400" dirty="0" err="1"/>
              <a:t>Fastgcn</a:t>
            </a:r>
            <a:r>
              <a:rPr lang="en-US" altLang="zh-CN" sz="1400" dirty="0"/>
              <a:t>: fast learning with graph convolutional networks via importance sampling,” in Proceedings of the 7th International Conference on Learning Representations, 2018.</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D3934C48-74EC-4AF3-A351-B31D4E104066}"/>
              </a:ext>
            </a:extLst>
          </p:cNvPr>
          <p:cNvSpPr txBox="1"/>
          <p:nvPr/>
        </p:nvSpPr>
        <p:spPr>
          <a:xfrm>
            <a:off x="1058238" y="2126750"/>
            <a:ext cx="4027470"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Functional generalization</a:t>
            </a: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Monte Carlo </a:t>
            </a:r>
          </a:p>
          <a:p>
            <a:pPr marL="342900" indent="-342900">
              <a:buFont typeface="Wingdings" panose="05000000000000000000" pitchFamily="2" charset="2"/>
              <a:buChar char="l"/>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510EF74D-2306-4279-9B78-BDDD5CB49880}"/>
              </a:ext>
            </a:extLst>
          </p:cNvPr>
          <p:cNvPicPr>
            <a:picLocks noChangeAspect="1"/>
          </p:cNvPicPr>
          <p:nvPr/>
        </p:nvPicPr>
        <p:blipFill>
          <a:blip r:embed="rId3"/>
          <a:stretch>
            <a:fillRect/>
          </a:stretch>
        </p:blipFill>
        <p:spPr>
          <a:xfrm>
            <a:off x="1602773" y="1155768"/>
            <a:ext cx="8986453" cy="916665"/>
          </a:xfrm>
          <a:prstGeom prst="rect">
            <a:avLst/>
          </a:prstGeom>
        </p:spPr>
      </p:pic>
      <p:pic>
        <p:nvPicPr>
          <p:cNvPr id="9" name="图片 8">
            <a:extLst>
              <a:ext uri="{FF2B5EF4-FFF2-40B4-BE49-F238E27FC236}">
                <a16:creationId xmlns:a16="http://schemas.microsoft.com/office/drawing/2014/main" id="{DB78508D-9109-4B2F-AF76-93DFD6DF2D8F}"/>
              </a:ext>
            </a:extLst>
          </p:cNvPr>
          <p:cNvPicPr>
            <a:picLocks noChangeAspect="1"/>
          </p:cNvPicPr>
          <p:nvPr/>
        </p:nvPicPr>
        <p:blipFill>
          <a:blip r:embed="rId4"/>
          <a:stretch>
            <a:fillRect/>
          </a:stretch>
        </p:blipFill>
        <p:spPr>
          <a:xfrm>
            <a:off x="1698250" y="2483323"/>
            <a:ext cx="8795499" cy="1465917"/>
          </a:xfrm>
          <a:prstGeom prst="rect">
            <a:avLst/>
          </a:prstGeom>
        </p:spPr>
      </p:pic>
      <p:pic>
        <p:nvPicPr>
          <p:cNvPr id="11" name="图片 10">
            <a:extLst>
              <a:ext uri="{FF2B5EF4-FFF2-40B4-BE49-F238E27FC236}">
                <a16:creationId xmlns:a16="http://schemas.microsoft.com/office/drawing/2014/main" id="{5414A49B-2351-460E-8982-8BB7A4B3169A}"/>
              </a:ext>
            </a:extLst>
          </p:cNvPr>
          <p:cNvPicPr>
            <a:picLocks noChangeAspect="1"/>
          </p:cNvPicPr>
          <p:nvPr/>
        </p:nvPicPr>
        <p:blipFill>
          <a:blip r:embed="rId5"/>
          <a:stretch>
            <a:fillRect/>
          </a:stretch>
        </p:blipFill>
        <p:spPr>
          <a:xfrm>
            <a:off x="1602773" y="4438442"/>
            <a:ext cx="9371853" cy="776856"/>
          </a:xfrm>
          <a:prstGeom prst="rect">
            <a:avLst/>
          </a:prstGeom>
        </p:spPr>
      </p:pic>
      <p:pic>
        <p:nvPicPr>
          <p:cNvPr id="13" name="图片 12">
            <a:extLst>
              <a:ext uri="{FF2B5EF4-FFF2-40B4-BE49-F238E27FC236}">
                <a16:creationId xmlns:a16="http://schemas.microsoft.com/office/drawing/2014/main" id="{0ADB1278-08A7-4BF1-9931-AC3233BD08C7}"/>
              </a:ext>
            </a:extLst>
          </p:cNvPr>
          <p:cNvPicPr>
            <a:picLocks noChangeAspect="1"/>
          </p:cNvPicPr>
          <p:nvPr/>
        </p:nvPicPr>
        <p:blipFill>
          <a:blip r:embed="rId6"/>
          <a:stretch>
            <a:fillRect/>
          </a:stretch>
        </p:blipFill>
        <p:spPr>
          <a:xfrm>
            <a:off x="3981802" y="5160979"/>
            <a:ext cx="4027470" cy="915334"/>
          </a:xfrm>
          <a:prstGeom prst="rect">
            <a:avLst/>
          </a:prstGeom>
        </p:spPr>
      </p:pic>
    </p:spTree>
    <p:extLst>
      <p:ext uri="{BB962C8B-B14F-4D97-AF65-F5344CB8AC3E}">
        <p14:creationId xmlns:p14="http://schemas.microsoft.com/office/powerpoint/2010/main" val="2768190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FastGCN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1EFF89BA-4893-4A09-B59C-B05C93B0BE69}"/>
              </a:ext>
            </a:extLst>
          </p:cNvPr>
          <p:cNvPicPr>
            <a:picLocks noChangeAspect="1"/>
          </p:cNvPicPr>
          <p:nvPr/>
        </p:nvPicPr>
        <p:blipFill>
          <a:blip r:embed="rId3"/>
          <a:stretch>
            <a:fillRect/>
          </a:stretch>
        </p:blipFill>
        <p:spPr>
          <a:xfrm>
            <a:off x="6709025" y="2223004"/>
            <a:ext cx="4294597" cy="3792515"/>
          </a:xfrm>
          <a:prstGeom prst="rect">
            <a:avLst/>
          </a:prstGeom>
        </p:spPr>
      </p:pic>
      <p:pic>
        <p:nvPicPr>
          <p:cNvPr id="4" name="图片 3">
            <a:extLst>
              <a:ext uri="{FF2B5EF4-FFF2-40B4-BE49-F238E27FC236}">
                <a16:creationId xmlns:a16="http://schemas.microsoft.com/office/drawing/2014/main" id="{A9703CAB-27A3-4F30-A644-2E212947FF97}"/>
              </a:ext>
            </a:extLst>
          </p:cNvPr>
          <p:cNvPicPr>
            <a:picLocks noChangeAspect="1"/>
          </p:cNvPicPr>
          <p:nvPr/>
        </p:nvPicPr>
        <p:blipFill>
          <a:blip r:embed="rId4"/>
          <a:stretch>
            <a:fillRect/>
          </a:stretch>
        </p:blipFill>
        <p:spPr>
          <a:xfrm>
            <a:off x="912469" y="1154024"/>
            <a:ext cx="8230235" cy="1127304"/>
          </a:xfrm>
          <a:prstGeom prst="rect">
            <a:avLst/>
          </a:prstGeom>
        </p:spPr>
      </p:pic>
      <p:pic>
        <p:nvPicPr>
          <p:cNvPr id="14" name="图片 13">
            <a:extLst>
              <a:ext uri="{FF2B5EF4-FFF2-40B4-BE49-F238E27FC236}">
                <a16:creationId xmlns:a16="http://schemas.microsoft.com/office/drawing/2014/main" id="{EF1B07AB-995D-4D72-B762-0E578968CDE0}"/>
              </a:ext>
            </a:extLst>
          </p:cNvPr>
          <p:cNvPicPr>
            <a:picLocks noChangeAspect="1"/>
          </p:cNvPicPr>
          <p:nvPr/>
        </p:nvPicPr>
        <p:blipFill>
          <a:blip r:embed="rId5"/>
          <a:stretch>
            <a:fillRect/>
          </a:stretch>
        </p:blipFill>
        <p:spPr>
          <a:xfrm>
            <a:off x="980710" y="3429000"/>
            <a:ext cx="5728315" cy="1048083"/>
          </a:xfrm>
          <a:prstGeom prst="rect">
            <a:avLst/>
          </a:prstGeom>
        </p:spPr>
      </p:pic>
    </p:spTree>
    <p:extLst>
      <p:ext uri="{BB962C8B-B14F-4D97-AF65-F5344CB8AC3E}">
        <p14:creationId xmlns:p14="http://schemas.microsoft.com/office/powerpoint/2010/main" val="27412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Importance sampling</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63812CE5-476B-46D8-AE92-8DFBCACCF779}"/>
              </a:ext>
            </a:extLst>
          </p:cNvPr>
          <p:cNvPicPr>
            <a:picLocks noChangeAspect="1"/>
          </p:cNvPicPr>
          <p:nvPr/>
        </p:nvPicPr>
        <p:blipFill>
          <a:blip r:embed="rId5"/>
          <a:stretch>
            <a:fillRect/>
          </a:stretch>
        </p:blipFill>
        <p:spPr>
          <a:xfrm>
            <a:off x="1027511" y="1352958"/>
            <a:ext cx="7061650" cy="1061837"/>
          </a:xfrm>
          <a:prstGeom prst="rect">
            <a:avLst/>
          </a:prstGeom>
        </p:spPr>
      </p:pic>
      <p:pic>
        <p:nvPicPr>
          <p:cNvPr id="7" name="图片 6">
            <a:extLst>
              <a:ext uri="{FF2B5EF4-FFF2-40B4-BE49-F238E27FC236}">
                <a16:creationId xmlns:a16="http://schemas.microsoft.com/office/drawing/2014/main" id="{1A2AEAF8-A4EF-4CC8-8E5D-8412A19EE663}"/>
              </a:ext>
            </a:extLst>
          </p:cNvPr>
          <p:cNvPicPr>
            <a:picLocks noChangeAspect="1"/>
          </p:cNvPicPr>
          <p:nvPr/>
        </p:nvPicPr>
        <p:blipFill>
          <a:blip r:embed="rId6"/>
          <a:stretch>
            <a:fillRect/>
          </a:stretch>
        </p:blipFill>
        <p:spPr>
          <a:xfrm>
            <a:off x="2502876" y="3195318"/>
            <a:ext cx="5151371" cy="844487"/>
          </a:xfrm>
          <a:prstGeom prst="rect">
            <a:avLst/>
          </a:prstGeom>
        </p:spPr>
      </p:pic>
      <p:sp>
        <p:nvSpPr>
          <p:cNvPr id="8" name="文本框 7">
            <a:extLst>
              <a:ext uri="{FF2B5EF4-FFF2-40B4-BE49-F238E27FC236}">
                <a16:creationId xmlns:a16="http://schemas.microsoft.com/office/drawing/2014/main" id="{74A35E3F-0D89-4010-ACA3-8100DB16EEBD}"/>
              </a:ext>
            </a:extLst>
          </p:cNvPr>
          <p:cNvSpPr txBox="1"/>
          <p:nvPr/>
        </p:nvSpPr>
        <p:spPr>
          <a:xfrm>
            <a:off x="893850" y="2870954"/>
            <a:ext cx="7195311" cy="2062103"/>
          </a:xfrm>
          <a:prstGeom prst="rect">
            <a:avLst/>
          </a:prstGeom>
          <a:noFill/>
        </p:spPr>
        <p:txBody>
          <a:bodyPr wrap="square" rtlCol="0">
            <a:spAutoFit/>
          </a:bodyPr>
          <a:lstStyle/>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Probability mass function</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If</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then</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a:extLst>
              <a:ext uri="{FF2B5EF4-FFF2-40B4-BE49-F238E27FC236}">
                <a16:creationId xmlns:a16="http://schemas.microsoft.com/office/drawing/2014/main" id="{CDEFF14E-CCAC-4201-AFB0-1301D9CFE6AE}"/>
              </a:ext>
            </a:extLst>
          </p:cNvPr>
          <p:cNvPicPr>
            <a:picLocks noChangeAspect="1"/>
          </p:cNvPicPr>
          <p:nvPr>
            <p:custDataLst>
              <p:tags r:id="rId1"/>
            </p:custDataLst>
          </p:nvPr>
        </p:nvPicPr>
        <p:blipFill>
          <a:blip r:embed="rId7"/>
          <a:stretch>
            <a:fillRect/>
          </a:stretch>
        </p:blipFill>
        <p:spPr>
          <a:xfrm>
            <a:off x="1471487" y="4495964"/>
            <a:ext cx="2232188" cy="329243"/>
          </a:xfrm>
          <a:prstGeom prst="rect">
            <a:avLst/>
          </a:prstGeom>
        </p:spPr>
      </p:pic>
      <p:pic>
        <p:nvPicPr>
          <p:cNvPr id="14" name="图片 13">
            <a:extLst>
              <a:ext uri="{FF2B5EF4-FFF2-40B4-BE49-F238E27FC236}">
                <a16:creationId xmlns:a16="http://schemas.microsoft.com/office/drawing/2014/main" id="{BEA83B67-AEBC-4819-96E5-5EF83EFD8209}"/>
              </a:ext>
            </a:extLst>
          </p:cNvPr>
          <p:cNvPicPr>
            <a:picLocks noChangeAspect="1"/>
          </p:cNvPicPr>
          <p:nvPr>
            <p:custDataLst>
              <p:tags r:id="rId2"/>
            </p:custDataLst>
          </p:nvPr>
        </p:nvPicPr>
        <p:blipFill>
          <a:blip r:embed="rId8"/>
          <a:stretch>
            <a:fillRect/>
          </a:stretch>
        </p:blipFill>
        <p:spPr>
          <a:xfrm>
            <a:off x="5078561" y="4388950"/>
            <a:ext cx="2414613" cy="766916"/>
          </a:xfrm>
          <a:prstGeom prst="rect">
            <a:avLst/>
          </a:prstGeom>
        </p:spPr>
      </p:pic>
    </p:spTree>
    <p:extLst>
      <p:ext uri="{BB962C8B-B14F-4D97-AF65-F5344CB8AC3E}">
        <p14:creationId xmlns:p14="http://schemas.microsoft.com/office/powerpoint/2010/main" val="63890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4" name="图片 3">
            <a:extLst>
              <a:ext uri="{FF2B5EF4-FFF2-40B4-BE49-F238E27FC236}">
                <a16:creationId xmlns:a16="http://schemas.microsoft.com/office/drawing/2014/main" id="{CE46FCEC-FC01-4D02-877D-8D2D09058E0B}"/>
              </a:ext>
            </a:extLst>
          </p:cNvPr>
          <p:cNvPicPr>
            <a:picLocks noChangeAspect="1"/>
          </p:cNvPicPr>
          <p:nvPr/>
        </p:nvPicPr>
        <p:blipFill>
          <a:blip r:embed="rId3"/>
          <a:stretch>
            <a:fillRect/>
          </a:stretch>
        </p:blipFill>
        <p:spPr>
          <a:xfrm>
            <a:off x="1559959" y="1256257"/>
            <a:ext cx="9072081" cy="4465165"/>
          </a:xfrm>
          <a:prstGeom prst="rect">
            <a:avLst/>
          </a:prstGeom>
        </p:spPr>
      </p:pic>
    </p:spTree>
    <p:extLst>
      <p:ext uri="{BB962C8B-B14F-4D97-AF65-F5344CB8AC3E}">
        <p14:creationId xmlns:p14="http://schemas.microsoft.com/office/powerpoint/2010/main" val="229920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B3480EA4-9523-4017-9274-54ECA56D64B0}"/>
              </a:ext>
            </a:extLst>
          </p:cNvPr>
          <p:cNvPicPr>
            <a:picLocks noChangeAspect="1"/>
          </p:cNvPicPr>
          <p:nvPr/>
        </p:nvPicPr>
        <p:blipFill>
          <a:blip r:embed="rId3"/>
          <a:stretch>
            <a:fillRect/>
          </a:stretch>
        </p:blipFill>
        <p:spPr>
          <a:xfrm>
            <a:off x="1043649" y="1250278"/>
            <a:ext cx="5379800" cy="4357444"/>
          </a:xfrm>
          <a:prstGeom prst="rect">
            <a:avLst/>
          </a:prstGeom>
        </p:spPr>
      </p:pic>
    </p:spTree>
    <p:extLst>
      <p:ext uri="{BB962C8B-B14F-4D97-AF65-F5344CB8AC3E}">
        <p14:creationId xmlns:p14="http://schemas.microsoft.com/office/powerpoint/2010/main" val="139298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StoGCN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J. Chen, J. Zhu, and L. Song, “Stochastic training of graph convolutional networks with variance reduction,” in International Conference on Machine Learning, 2018.</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D3934C48-74EC-4AF3-A351-B31D4E104066}"/>
              </a:ext>
            </a:extLst>
          </p:cNvPr>
          <p:cNvSpPr txBox="1"/>
          <p:nvPr/>
        </p:nvSpPr>
        <p:spPr>
          <a:xfrm>
            <a:off x="1058237" y="2126750"/>
            <a:ext cx="7520683"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GCN</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Can’t handle large-scale dataset</a:t>
            </a: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GraphSAGE</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(NS):Exponential increase</a:t>
            </a: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FastGCN</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(IS):Can select no neighbor for one node</a:t>
            </a: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Wingdings" panose="05000000000000000000" pitchFamily="2" charset="2"/>
              <a:buChar char="l"/>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718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19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Control variate based estimator</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D3934C48-74EC-4AF3-A351-B31D4E104066}"/>
              </a:ext>
            </a:extLst>
          </p:cNvPr>
          <p:cNvSpPr txBox="1"/>
          <p:nvPr/>
        </p:nvSpPr>
        <p:spPr>
          <a:xfrm>
            <a:off x="965770" y="1105251"/>
            <a:ext cx="7520683"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NS:</a:t>
            </a: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CV:</a:t>
            </a: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Wingdings" panose="05000000000000000000" pitchFamily="2" charset="2"/>
              <a:buChar char="l"/>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EBC34E5F-50A4-4427-91DF-28398D600013}"/>
              </a:ext>
            </a:extLst>
          </p:cNvPr>
          <p:cNvPicPr>
            <a:picLocks noChangeAspect="1"/>
          </p:cNvPicPr>
          <p:nvPr/>
        </p:nvPicPr>
        <p:blipFill>
          <a:blip r:embed="rId3"/>
          <a:stretch>
            <a:fillRect/>
          </a:stretch>
        </p:blipFill>
        <p:spPr>
          <a:xfrm>
            <a:off x="2150971" y="1103540"/>
            <a:ext cx="2802750" cy="467125"/>
          </a:xfrm>
          <a:prstGeom prst="rect">
            <a:avLst/>
          </a:prstGeom>
        </p:spPr>
      </p:pic>
      <p:pic>
        <p:nvPicPr>
          <p:cNvPr id="4" name="图片 3">
            <a:extLst>
              <a:ext uri="{FF2B5EF4-FFF2-40B4-BE49-F238E27FC236}">
                <a16:creationId xmlns:a16="http://schemas.microsoft.com/office/drawing/2014/main" id="{87A50D3A-A077-4562-8091-4C86E528238C}"/>
              </a:ext>
            </a:extLst>
          </p:cNvPr>
          <p:cNvPicPr>
            <a:picLocks noChangeAspect="1"/>
          </p:cNvPicPr>
          <p:nvPr/>
        </p:nvPicPr>
        <p:blipFill>
          <a:blip r:embed="rId4"/>
          <a:stretch>
            <a:fillRect/>
          </a:stretch>
        </p:blipFill>
        <p:spPr>
          <a:xfrm>
            <a:off x="2150971" y="2162976"/>
            <a:ext cx="5078906" cy="562205"/>
          </a:xfrm>
          <a:prstGeom prst="rect">
            <a:avLst/>
          </a:prstGeom>
        </p:spPr>
      </p:pic>
      <p:pic>
        <p:nvPicPr>
          <p:cNvPr id="8" name="图片 7">
            <a:extLst>
              <a:ext uri="{FF2B5EF4-FFF2-40B4-BE49-F238E27FC236}">
                <a16:creationId xmlns:a16="http://schemas.microsoft.com/office/drawing/2014/main" id="{AF3E5068-1E60-4FC6-8771-907CC5F5AC88}"/>
              </a:ext>
            </a:extLst>
          </p:cNvPr>
          <p:cNvPicPr>
            <a:picLocks noChangeAspect="1"/>
          </p:cNvPicPr>
          <p:nvPr/>
        </p:nvPicPr>
        <p:blipFill>
          <a:blip r:embed="rId5"/>
          <a:stretch>
            <a:fillRect/>
          </a:stretch>
        </p:blipFill>
        <p:spPr>
          <a:xfrm>
            <a:off x="2466649" y="3107512"/>
            <a:ext cx="6112640" cy="2645237"/>
          </a:xfrm>
          <a:prstGeom prst="rect">
            <a:avLst/>
          </a:prstGeom>
        </p:spPr>
      </p:pic>
    </p:spTree>
    <p:extLst>
      <p:ext uri="{BB962C8B-B14F-4D97-AF65-F5344CB8AC3E}">
        <p14:creationId xmlns:p14="http://schemas.microsoft.com/office/powerpoint/2010/main" val="14443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102741" y="257706"/>
            <a:ext cx="3719245" cy="584775"/>
          </a:xfrm>
          <a:prstGeom prst="rect">
            <a:avLst/>
          </a:prstGeom>
          <a:noFill/>
        </p:spPr>
        <p:txBody>
          <a:bodyPr wrap="square" rtlCol="0">
            <a:spAutoFit/>
          </a:bodyPr>
          <a:lstStyle/>
          <a:p>
            <a:pPr algn="ct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Spatial 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内容占位符 2">
            <a:extLst>
              <a:ext uri="{FF2B5EF4-FFF2-40B4-BE49-F238E27FC236}">
                <a16:creationId xmlns:a16="http://schemas.microsoft.com/office/drawing/2014/main" id="{A6C0B0D9-E7DA-4D65-8DD3-B0DE43DB119D}"/>
              </a:ext>
            </a:extLst>
          </p:cNvPr>
          <p:cNvSpPr txBox="1">
            <a:spLocks/>
          </p:cNvSpPr>
          <p:nvPr/>
        </p:nvSpPr>
        <p:spPr>
          <a:xfrm>
            <a:off x="524592" y="840769"/>
            <a:ext cx="10515600" cy="51747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lvl="1"/>
            <a:r>
              <a:rPr lang="en-US" altLang="zh-CN" dirty="0"/>
              <a:t>Neighborhood sampling</a:t>
            </a:r>
          </a:p>
          <a:p>
            <a:pPr lvl="2"/>
            <a:r>
              <a:rPr lang="en-US" altLang="zh-CN" dirty="0" err="1"/>
              <a:t>GraphSAGE</a:t>
            </a:r>
            <a:endParaRPr lang="en-US" altLang="zh-CN" dirty="0"/>
          </a:p>
          <a:p>
            <a:pPr lvl="2"/>
            <a:r>
              <a:rPr lang="en-US" altLang="zh-CN" dirty="0" err="1"/>
              <a:t>FastGCN</a:t>
            </a:r>
            <a:endParaRPr lang="en-US" altLang="zh-CN" dirty="0"/>
          </a:p>
          <a:p>
            <a:pPr lvl="2"/>
            <a:r>
              <a:rPr lang="en-US" altLang="zh-CN" dirty="0" err="1"/>
              <a:t>StoGCN</a:t>
            </a:r>
            <a:endParaRPr lang="en-US" altLang="zh-CN" dirty="0"/>
          </a:p>
          <a:p>
            <a:pPr lvl="1"/>
            <a:r>
              <a:rPr lang="en-US" altLang="zh-CN" dirty="0"/>
              <a:t>CNN architecture</a:t>
            </a:r>
          </a:p>
          <a:p>
            <a:pPr lvl="2"/>
            <a:r>
              <a:rPr lang="en-US" altLang="zh-CN" dirty="0"/>
              <a:t>PATCHY-SAN</a:t>
            </a:r>
          </a:p>
          <a:p>
            <a:pPr lvl="2"/>
            <a:r>
              <a:rPr lang="en-US" altLang="zh-CN" dirty="0"/>
              <a:t>LGCN</a:t>
            </a:r>
          </a:p>
          <a:p>
            <a:pPr lvl="1"/>
            <a:r>
              <a:rPr lang="en-US" altLang="zh-CN" dirty="0"/>
              <a:t>Expressive power</a:t>
            </a:r>
          </a:p>
          <a:p>
            <a:pPr lvl="2"/>
            <a:r>
              <a:rPr lang="en-US" altLang="zh-CN" dirty="0"/>
              <a:t>GIN</a:t>
            </a:r>
          </a:p>
          <a:p>
            <a:pPr lvl="2"/>
            <a:r>
              <a:rPr lang="en-US" altLang="zh-CN" dirty="0"/>
              <a:t>Modular GCN</a:t>
            </a:r>
          </a:p>
          <a:p>
            <a:pPr lvl="1"/>
            <a:r>
              <a:rPr lang="en-US" altLang="zh-CN" dirty="0"/>
              <a:t>Deep GCN</a:t>
            </a:r>
          </a:p>
          <a:p>
            <a:pPr lvl="2"/>
            <a:r>
              <a:rPr lang="en-US" altLang="zh-CN" dirty="0"/>
              <a:t>Why not deep</a:t>
            </a:r>
          </a:p>
          <a:p>
            <a:pPr lvl="2"/>
            <a:r>
              <a:rPr lang="en-US" altLang="zh-CN" dirty="0"/>
              <a:t>How to deep</a:t>
            </a:r>
          </a:p>
          <a:p>
            <a:pPr marL="914400" lvl="2" indent="0">
              <a:buNone/>
            </a:pPr>
            <a:endParaRPr lang="en-US" altLang="zh-CN" dirty="0"/>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385818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Variance analysis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24370EF3-0E9B-4839-B38B-3712910E08C3}"/>
              </a:ext>
            </a:extLst>
          </p:cNvPr>
          <p:cNvPicPr>
            <a:picLocks noChangeAspect="1"/>
          </p:cNvPicPr>
          <p:nvPr/>
        </p:nvPicPr>
        <p:blipFill>
          <a:blip r:embed="rId3"/>
          <a:stretch>
            <a:fillRect/>
          </a:stretch>
        </p:blipFill>
        <p:spPr>
          <a:xfrm>
            <a:off x="662427" y="1157181"/>
            <a:ext cx="5193843" cy="2017534"/>
          </a:xfrm>
          <a:prstGeom prst="rect">
            <a:avLst/>
          </a:prstGeom>
        </p:spPr>
      </p:pic>
      <p:pic>
        <p:nvPicPr>
          <p:cNvPr id="4" name="图片 3">
            <a:extLst>
              <a:ext uri="{FF2B5EF4-FFF2-40B4-BE49-F238E27FC236}">
                <a16:creationId xmlns:a16="http://schemas.microsoft.com/office/drawing/2014/main" id="{66509B14-FDCB-4FD8-A153-DEAA18A58384}"/>
              </a:ext>
            </a:extLst>
          </p:cNvPr>
          <p:cNvPicPr>
            <a:picLocks noChangeAspect="1"/>
          </p:cNvPicPr>
          <p:nvPr/>
        </p:nvPicPr>
        <p:blipFill>
          <a:blip r:embed="rId4"/>
          <a:stretch>
            <a:fillRect/>
          </a:stretch>
        </p:blipFill>
        <p:spPr>
          <a:xfrm>
            <a:off x="6224672" y="1157181"/>
            <a:ext cx="5562238" cy="4483330"/>
          </a:xfrm>
          <a:prstGeom prst="rect">
            <a:avLst/>
          </a:prstGeom>
        </p:spPr>
      </p:pic>
    </p:spTree>
    <p:extLst>
      <p:ext uri="{BB962C8B-B14F-4D97-AF65-F5344CB8AC3E}">
        <p14:creationId xmlns:p14="http://schemas.microsoft.com/office/powerpoint/2010/main" val="351045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Control variate for dropout</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716909A0-4A63-481F-BD81-09886AECC242}"/>
              </a:ext>
            </a:extLst>
          </p:cNvPr>
          <p:cNvPicPr>
            <a:picLocks noChangeAspect="1"/>
          </p:cNvPicPr>
          <p:nvPr/>
        </p:nvPicPr>
        <p:blipFill>
          <a:blip r:embed="rId3"/>
          <a:stretch>
            <a:fillRect/>
          </a:stretch>
        </p:blipFill>
        <p:spPr>
          <a:xfrm>
            <a:off x="620762" y="3259093"/>
            <a:ext cx="6123397" cy="1626092"/>
          </a:xfrm>
          <a:prstGeom prst="rect">
            <a:avLst/>
          </a:prstGeom>
        </p:spPr>
      </p:pic>
      <p:pic>
        <p:nvPicPr>
          <p:cNvPr id="9" name="图片 8">
            <a:extLst>
              <a:ext uri="{FF2B5EF4-FFF2-40B4-BE49-F238E27FC236}">
                <a16:creationId xmlns:a16="http://schemas.microsoft.com/office/drawing/2014/main" id="{89FDB06D-54DB-430E-82F4-6A1D7C105175}"/>
              </a:ext>
            </a:extLst>
          </p:cNvPr>
          <p:cNvPicPr>
            <a:picLocks noChangeAspect="1"/>
          </p:cNvPicPr>
          <p:nvPr/>
        </p:nvPicPr>
        <p:blipFill>
          <a:blip r:embed="rId4"/>
          <a:stretch>
            <a:fillRect/>
          </a:stretch>
        </p:blipFill>
        <p:spPr>
          <a:xfrm>
            <a:off x="620762" y="1160816"/>
            <a:ext cx="3207769" cy="482775"/>
          </a:xfrm>
          <a:prstGeom prst="rect">
            <a:avLst/>
          </a:prstGeom>
        </p:spPr>
      </p:pic>
      <p:pic>
        <p:nvPicPr>
          <p:cNvPr id="13" name="图片 12">
            <a:extLst>
              <a:ext uri="{FF2B5EF4-FFF2-40B4-BE49-F238E27FC236}">
                <a16:creationId xmlns:a16="http://schemas.microsoft.com/office/drawing/2014/main" id="{0621C709-614A-489D-BC24-A4DCCEB045E7}"/>
              </a:ext>
            </a:extLst>
          </p:cNvPr>
          <p:cNvPicPr>
            <a:picLocks noChangeAspect="1"/>
          </p:cNvPicPr>
          <p:nvPr/>
        </p:nvPicPr>
        <p:blipFill>
          <a:blip r:embed="rId5"/>
          <a:stretch>
            <a:fillRect/>
          </a:stretch>
        </p:blipFill>
        <p:spPr>
          <a:xfrm>
            <a:off x="675558" y="4900522"/>
            <a:ext cx="5953048" cy="1118397"/>
          </a:xfrm>
          <a:prstGeom prst="rect">
            <a:avLst/>
          </a:prstGeom>
        </p:spPr>
      </p:pic>
      <p:pic>
        <p:nvPicPr>
          <p:cNvPr id="14" name="图片 13">
            <a:extLst>
              <a:ext uri="{FF2B5EF4-FFF2-40B4-BE49-F238E27FC236}">
                <a16:creationId xmlns:a16="http://schemas.microsoft.com/office/drawing/2014/main" id="{12568AB3-4F2C-4484-AE30-8726107055FA}"/>
              </a:ext>
            </a:extLst>
          </p:cNvPr>
          <p:cNvPicPr>
            <a:picLocks noChangeAspect="1"/>
          </p:cNvPicPr>
          <p:nvPr/>
        </p:nvPicPr>
        <p:blipFill>
          <a:blip r:embed="rId6"/>
          <a:stretch>
            <a:fillRect/>
          </a:stretch>
        </p:blipFill>
        <p:spPr>
          <a:xfrm>
            <a:off x="620762" y="1907608"/>
            <a:ext cx="2838684" cy="328283"/>
          </a:xfrm>
          <a:prstGeom prst="rect">
            <a:avLst/>
          </a:prstGeom>
        </p:spPr>
      </p:pic>
      <p:pic>
        <p:nvPicPr>
          <p:cNvPr id="15" name="图片 14">
            <a:extLst>
              <a:ext uri="{FF2B5EF4-FFF2-40B4-BE49-F238E27FC236}">
                <a16:creationId xmlns:a16="http://schemas.microsoft.com/office/drawing/2014/main" id="{F078C68D-9756-4700-9CE3-6C0DDFD87A08}"/>
              </a:ext>
            </a:extLst>
          </p:cNvPr>
          <p:cNvPicPr>
            <a:picLocks noChangeAspect="1"/>
          </p:cNvPicPr>
          <p:nvPr/>
        </p:nvPicPr>
        <p:blipFill>
          <a:blip r:embed="rId7"/>
          <a:stretch>
            <a:fillRect/>
          </a:stretch>
        </p:blipFill>
        <p:spPr>
          <a:xfrm>
            <a:off x="5814754" y="5748556"/>
            <a:ext cx="1035103" cy="304816"/>
          </a:xfrm>
          <a:prstGeom prst="rect">
            <a:avLst/>
          </a:prstGeom>
        </p:spPr>
      </p:pic>
      <p:pic>
        <p:nvPicPr>
          <p:cNvPr id="16" name="图片 15">
            <a:extLst>
              <a:ext uri="{FF2B5EF4-FFF2-40B4-BE49-F238E27FC236}">
                <a16:creationId xmlns:a16="http://schemas.microsoft.com/office/drawing/2014/main" id="{A2626070-1BC6-4146-AA11-99B2AE8E3196}"/>
              </a:ext>
            </a:extLst>
          </p:cNvPr>
          <p:cNvPicPr>
            <a:picLocks noChangeAspect="1"/>
          </p:cNvPicPr>
          <p:nvPr/>
        </p:nvPicPr>
        <p:blipFill>
          <a:blip r:embed="rId8"/>
          <a:stretch>
            <a:fillRect/>
          </a:stretch>
        </p:blipFill>
        <p:spPr>
          <a:xfrm>
            <a:off x="8116760" y="1634251"/>
            <a:ext cx="2838684" cy="4003274"/>
          </a:xfrm>
          <a:prstGeom prst="rect">
            <a:avLst/>
          </a:prstGeom>
        </p:spPr>
      </p:pic>
    </p:spTree>
    <p:extLst>
      <p:ext uri="{BB962C8B-B14F-4D97-AF65-F5344CB8AC3E}">
        <p14:creationId xmlns:p14="http://schemas.microsoft.com/office/powerpoint/2010/main" val="2294993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6AE4C743-C04D-48A7-8610-A887FF7CD9DC}"/>
              </a:ext>
            </a:extLst>
          </p:cNvPr>
          <p:cNvPicPr>
            <a:picLocks noChangeAspect="1"/>
          </p:cNvPicPr>
          <p:nvPr/>
        </p:nvPicPr>
        <p:blipFill>
          <a:blip r:embed="rId3"/>
          <a:stretch>
            <a:fillRect/>
          </a:stretch>
        </p:blipFill>
        <p:spPr>
          <a:xfrm>
            <a:off x="2537717" y="1023569"/>
            <a:ext cx="5240111" cy="5263060"/>
          </a:xfrm>
          <a:prstGeom prst="rect">
            <a:avLst/>
          </a:prstGeom>
        </p:spPr>
      </p:pic>
    </p:spTree>
    <p:extLst>
      <p:ext uri="{BB962C8B-B14F-4D97-AF65-F5344CB8AC3E}">
        <p14:creationId xmlns:p14="http://schemas.microsoft.com/office/powerpoint/2010/main" val="151817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PATCHY-SAN(Select-Assemble-Normalize)</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M. </a:t>
            </a:r>
            <a:r>
              <a:rPr lang="en-US" altLang="zh-CN" sz="1400" dirty="0" err="1"/>
              <a:t>Niepert</a:t>
            </a:r>
            <a:r>
              <a:rPr lang="en-US" altLang="zh-CN" sz="1400" dirty="0"/>
              <a:t>, M. Ahmed, and K. </a:t>
            </a:r>
            <a:r>
              <a:rPr lang="en-US" altLang="zh-CN" sz="1400" dirty="0" err="1"/>
              <a:t>Kutzkov</a:t>
            </a:r>
            <a:r>
              <a:rPr lang="en-US" altLang="zh-CN" sz="1400" dirty="0"/>
              <a:t>, “Learning convolutional neural networks for graphs,” in International Conference on Machine Learning, 2016.</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D3934C48-74EC-4AF3-A351-B31D4E104066}"/>
              </a:ext>
            </a:extLst>
          </p:cNvPr>
          <p:cNvSpPr txBox="1"/>
          <p:nvPr/>
        </p:nvSpPr>
        <p:spPr>
          <a:xfrm>
            <a:off x="524592" y="937339"/>
            <a:ext cx="8876873" cy="2677656"/>
          </a:xfrm>
          <a:prstGeom prst="rect">
            <a:avLst/>
          </a:prstGeom>
          <a:noFill/>
        </p:spPr>
        <p:txBody>
          <a:bodyPr wrap="square" rtlCol="0">
            <a:spAutoFit/>
          </a:bodyPr>
          <a:lstStyle/>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Task: Graph classification</a:t>
            </a: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Idea: Choose fixed number of neighbors and give an order</a:t>
            </a:r>
          </a:p>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Wingdings" panose="05000000000000000000" pitchFamily="2" charset="2"/>
              <a:buChar char="l"/>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69110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PATCHY-SAN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EB1A8D5D-B300-47AC-B2C6-75E23F1A5EFF}"/>
              </a:ext>
            </a:extLst>
          </p:cNvPr>
          <p:cNvPicPr>
            <a:picLocks noChangeAspect="1"/>
          </p:cNvPicPr>
          <p:nvPr/>
        </p:nvPicPr>
        <p:blipFill>
          <a:blip r:embed="rId3"/>
          <a:stretch>
            <a:fillRect/>
          </a:stretch>
        </p:blipFill>
        <p:spPr>
          <a:xfrm>
            <a:off x="1725445" y="1158193"/>
            <a:ext cx="7993908" cy="3881288"/>
          </a:xfrm>
          <a:prstGeom prst="rect">
            <a:avLst/>
          </a:prstGeom>
        </p:spPr>
      </p:pic>
      <p:sp>
        <p:nvSpPr>
          <p:cNvPr id="8" name="文本框 7">
            <a:extLst>
              <a:ext uri="{FF2B5EF4-FFF2-40B4-BE49-F238E27FC236}">
                <a16:creationId xmlns:a16="http://schemas.microsoft.com/office/drawing/2014/main" id="{38F5E193-A4F5-4A6D-8495-F75DFC63A8F0}"/>
              </a:ext>
            </a:extLst>
          </p:cNvPr>
          <p:cNvSpPr txBox="1"/>
          <p:nvPr/>
        </p:nvSpPr>
        <p:spPr>
          <a:xfrm>
            <a:off x="277402" y="5446487"/>
            <a:ext cx="4572000" cy="461665"/>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A given graph labeling</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0002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PATCHY-SAN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49FFDB83-FC4D-4078-AD0C-6F2DF98EEE60}"/>
              </a:ext>
            </a:extLst>
          </p:cNvPr>
          <p:cNvPicPr>
            <a:picLocks noChangeAspect="1"/>
          </p:cNvPicPr>
          <p:nvPr/>
        </p:nvPicPr>
        <p:blipFill>
          <a:blip r:embed="rId3"/>
          <a:stretch>
            <a:fillRect/>
          </a:stretch>
        </p:blipFill>
        <p:spPr>
          <a:xfrm>
            <a:off x="848357" y="1427256"/>
            <a:ext cx="10206636" cy="2758104"/>
          </a:xfrm>
          <a:prstGeom prst="rect">
            <a:avLst/>
          </a:prstGeom>
        </p:spPr>
      </p:pic>
      <p:pic>
        <p:nvPicPr>
          <p:cNvPr id="6" name="图片 5">
            <a:extLst>
              <a:ext uri="{FF2B5EF4-FFF2-40B4-BE49-F238E27FC236}">
                <a16:creationId xmlns:a16="http://schemas.microsoft.com/office/drawing/2014/main" id="{F80F320B-F6E4-4BDF-9A3D-8EBD79EC07D8}"/>
              </a:ext>
            </a:extLst>
          </p:cNvPr>
          <p:cNvPicPr>
            <a:picLocks noChangeAspect="1"/>
          </p:cNvPicPr>
          <p:nvPr/>
        </p:nvPicPr>
        <p:blipFill>
          <a:blip r:embed="rId4"/>
          <a:stretch>
            <a:fillRect/>
          </a:stretch>
        </p:blipFill>
        <p:spPr>
          <a:xfrm>
            <a:off x="848357" y="4457762"/>
            <a:ext cx="6040396" cy="721086"/>
          </a:xfrm>
          <a:prstGeom prst="rect">
            <a:avLst/>
          </a:prstGeom>
        </p:spPr>
      </p:pic>
      <p:sp>
        <p:nvSpPr>
          <p:cNvPr id="7" name="文本框 6">
            <a:extLst>
              <a:ext uri="{FF2B5EF4-FFF2-40B4-BE49-F238E27FC236}">
                <a16:creationId xmlns:a16="http://schemas.microsoft.com/office/drawing/2014/main" id="{B6B32F75-E3BE-4EF8-94B1-D9E615869EFB}"/>
              </a:ext>
            </a:extLst>
          </p:cNvPr>
          <p:cNvSpPr txBox="1"/>
          <p:nvPr/>
        </p:nvSpPr>
        <p:spPr>
          <a:xfrm>
            <a:off x="-164387" y="5383825"/>
            <a:ext cx="3513762" cy="400110"/>
          </a:xfrm>
          <a:prstGeom prst="rect">
            <a:avLst/>
          </a:prstGeom>
          <a:noFill/>
        </p:spPr>
        <p:txBody>
          <a:bodyPr wrap="square" rtlCol="0">
            <a:spAutoFit/>
          </a:bodyPr>
          <a:lstStyle/>
          <a:p>
            <a:pPr marL="342900" indent="-342900" algn="ctr">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NAUTY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3049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LGCN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H. Gao, Z. Wang, and S. Ji, “Large-scale learnable graph convolutional networks,” in Proceedings of the 24th ACM SIGKDD International Conference on Knowledge Discovery &amp;amp; Data Mining, 2018.</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D3934C48-74EC-4AF3-A351-B31D4E104066}"/>
              </a:ext>
            </a:extLst>
          </p:cNvPr>
          <p:cNvSpPr txBox="1"/>
          <p:nvPr/>
        </p:nvSpPr>
        <p:spPr>
          <a:xfrm>
            <a:off x="606175" y="993367"/>
            <a:ext cx="8876873" cy="2677656"/>
          </a:xfrm>
          <a:prstGeom prst="rect">
            <a:avLst/>
          </a:prstGeom>
          <a:noFill/>
        </p:spPr>
        <p:txBody>
          <a:bodyPr wrap="square" rtlCol="0">
            <a:spAutoFit/>
          </a:bodyPr>
          <a:lstStyle/>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GCN: No trainable parameter in aggregator </a:t>
            </a: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GAT: Related to node feature</a:t>
            </a:r>
          </a:p>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Wingdings" panose="05000000000000000000" pitchFamily="2" charset="2"/>
              <a:buChar char="l"/>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16862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LGCL(A single layer)</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C02E5DCA-9108-4250-A85D-24D8AB5BD8B0}"/>
              </a:ext>
            </a:extLst>
          </p:cNvPr>
          <p:cNvPicPr>
            <a:picLocks noChangeAspect="1"/>
          </p:cNvPicPr>
          <p:nvPr/>
        </p:nvPicPr>
        <p:blipFill>
          <a:blip r:embed="rId3"/>
          <a:stretch>
            <a:fillRect/>
          </a:stretch>
        </p:blipFill>
        <p:spPr>
          <a:xfrm>
            <a:off x="425927" y="1364598"/>
            <a:ext cx="10287121" cy="3239053"/>
          </a:xfrm>
          <a:prstGeom prst="rect">
            <a:avLst/>
          </a:prstGeom>
        </p:spPr>
      </p:pic>
    </p:spTree>
    <p:extLst>
      <p:ext uri="{BB962C8B-B14F-4D97-AF65-F5344CB8AC3E}">
        <p14:creationId xmlns:p14="http://schemas.microsoft.com/office/powerpoint/2010/main" val="56119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LGCN(Whole network)</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2AF03A9A-9A87-4516-BE7A-E182B1A2A168}"/>
              </a:ext>
            </a:extLst>
          </p:cNvPr>
          <p:cNvPicPr>
            <a:picLocks noChangeAspect="1"/>
          </p:cNvPicPr>
          <p:nvPr/>
        </p:nvPicPr>
        <p:blipFill>
          <a:blip r:embed="rId3"/>
          <a:stretch>
            <a:fillRect/>
          </a:stretch>
        </p:blipFill>
        <p:spPr>
          <a:xfrm>
            <a:off x="524592" y="1948828"/>
            <a:ext cx="10312234" cy="1997287"/>
          </a:xfrm>
          <a:prstGeom prst="rect">
            <a:avLst/>
          </a:prstGeom>
        </p:spPr>
      </p:pic>
    </p:spTree>
    <p:extLst>
      <p:ext uri="{BB962C8B-B14F-4D97-AF65-F5344CB8AC3E}">
        <p14:creationId xmlns:p14="http://schemas.microsoft.com/office/powerpoint/2010/main" val="1720869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29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Sub-Graph Selection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E5333AC1-1372-47D9-B85E-FE52E2D58826}"/>
              </a:ext>
            </a:extLst>
          </p:cNvPr>
          <p:cNvPicPr>
            <a:picLocks noChangeAspect="1"/>
          </p:cNvPicPr>
          <p:nvPr/>
        </p:nvPicPr>
        <p:blipFill>
          <a:blip r:embed="rId3"/>
          <a:stretch>
            <a:fillRect/>
          </a:stretch>
        </p:blipFill>
        <p:spPr>
          <a:xfrm>
            <a:off x="688369" y="896799"/>
            <a:ext cx="5209034" cy="5513741"/>
          </a:xfrm>
          <a:prstGeom prst="rect">
            <a:avLst/>
          </a:prstGeom>
        </p:spPr>
      </p:pic>
      <p:pic>
        <p:nvPicPr>
          <p:cNvPr id="7" name="图片 6">
            <a:extLst>
              <a:ext uri="{FF2B5EF4-FFF2-40B4-BE49-F238E27FC236}">
                <a16:creationId xmlns:a16="http://schemas.microsoft.com/office/drawing/2014/main" id="{A669BBC3-4D3F-4BA0-9029-A6D6CF019903}"/>
              </a:ext>
            </a:extLst>
          </p:cNvPr>
          <p:cNvPicPr>
            <a:picLocks noChangeAspect="1"/>
          </p:cNvPicPr>
          <p:nvPr/>
        </p:nvPicPr>
        <p:blipFill>
          <a:blip r:embed="rId4"/>
          <a:stretch>
            <a:fillRect/>
          </a:stretch>
        </p:blipFill>
        <p:spPr>
          <a:xfrm>
            <a:off x="6294599" y="1561236"/>
            <a:ext cx="4521432" cy="4184865"/>
          </a:xfrm>
          <a:prstGeom prst="rect">
            <a:avLst/>
          </a:prstGeom>
        </p:spPr>
      </p:pic>
    </p:spTree>
    <p:extLst>
      <p:ext uri="{BB962C8B-B14F-4D97-AF65-F5344CB8AC3E}">
        <p14:creationId xmlns:p14="http://schemas.microsoft.com/office/powerpoint/2010/main" val="209585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1788" y="306455"/>
            <a:ext cx="3719245" cy="584775"/>
          </a:xfrm>
          <a:prstGeom prst="rect">
            <a:avLst/>
          </a:prstGeom>
          <a:noFill/>
        </p:spPr>
        <p:txBody>
          <a:bodyPr wrap="square" rtlCol="0">
            <a:spAutoFit/>
          </a:bodyPr>
          <a:lstStyle/>
          <a:p>
            <a:pPr algn="ct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Notation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内容占位符 2">
            <a:extLst>
              <a:ext uri="{FF2B5EF4-FFF2-40B4-BE49-F238E27FC236}">
                <a16:creationId xmlns:a16="http://schemas.microsoft.com/office/drawing/2014/main" id="{A6C0B0D9-E7DA-4D65-8DD3-B0DE43DB119D}"/>
              </a:ext>
            </a:extLst>
          </p:cNvPr>
          <p:cNvSpPr txBox="1">
            <a:spLocks/>
          </p:cNvSpPr>
          <p:nvPr/>
        </p:nvSpPr>
        <p:spPr>
          <a:xfrm>
            <a:off x="606175" y="1449059"/>
            <a:ext cx="10515600"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lvl="2">
              <a:lnSpc>
                <a:spcPct val="150000"/>
              </a:lnSpc>
            </a:pPr>
            <a:r>
              <a:rPr lang="en-US" altLang="zh-CN" sz="2800" dirty="0"/>
              <a:t>Graph:</a:t>
            </a:r>
          </a:p>
          <a:p>
            <a:pPr lvl="2">
              <a:lnSpc>
                <a:spcPct val="150000"/>
              </a:lnSpc>
            </a:pPr>
            <a:r>
              <a:rPr lang="en-US" altLang="zh-CN" sz="2800" dirty="0"/>
              <a:t>Neighbors:</a:t>
            </a:r>
          </a:p>
          <a:p>
            <a:pPr lvl="2">
              <a:lnSpc>
                <a:spcPct val="150000"/>
              </a:lnSpc>
            </a:pPr>
            <a:r>
              <a:rPr lang="en-US" altLang="zh-CN" sz="2800" dirty="0"/>
              <a:t>Adjacency matrix:</a:t>
            </a:r>
          </a:p>
          <a:p>
            <a:pPr lvl="2">
              <a:lnSpc>
                <a:spcPct val="150000"/>
              </a:lnSpc>
            </a:pPr>
            <a:r>
              <a:rPr lang="en-US" altLang="zh-CN" sz="2800" dirty="0"/>
              <a:t>Degree matrix:</a:t>
            </a:r>
          </a:p>
          <a:p>
            <a:pPr lvl="2">
              <a:lnSpc>
                <a:spcPct val="150000"/>
              </a:lnSpc>
            </a:pPr>
            <a:r>
              <a:rPr lang="en-US" altLang="zh-CN" sz="2800" dirty="0"/>
              <a:t>Feature matrix:</a:t>
            </a:r>
          </a:p>
          <a:p>
            <a:pPr lvl="2">
              <a:lnSpc>
                <a:spcPct val="150000"/>
              </a:lnSpc>
            </a:pPr>
            <a:r>
              <a:rPr lang="en-US" altLang="zh-CN" sz="2800" dirty="0"/>
              <a:t>Hidden representation:</a:t>
            </a:r>
          </a:p>
          <a:p>
            <a:pPr lvl="2">
              <a:lnSpc>
                <a:spcPct val="150000"/>
              </a:lnSpc>
            </a:pPr>
            <a:r>
              <a:rPr lang="en-US" altLang="zh-CN" sz="2800" dirty="0"/>
              <a:t>Weight:</a:t>
            </a:r>
          </a:p>
          <a:p>
            <a:pPr marL="914400" lvl="2" indent="0">
              <a:buNone/>
            </a:pPr>
            <a:endParaRPr lang="en-US" altLang="zh-CN" sz="2800" dirty="0"/>
          </a:p>
          <a:p>
            <a:pPr marL="914400" lvl="2" indent="0">
              <a:buNone/>
            </a:pPr>
            <a:endParaRPr lang="en-US" altLang="zh-CN" dirty="0"/>
          </a:p>
          <a:p>
            <a:pPr lvl="2"/>
            <a:endParaRPr lang="en-US" altLang="zh-CN" dirty="0"/>
          </a:p>
        </p:txBody>
      </p:sp>
      <p:pic>
        <p:nvPicPr>
          <p:cNvPr id="4" name="图片 3">
            <a:extLst>
              <a:ext uri="{FF2B5EF4-FFF2-40B4-BE49-F238E27FC236}">
                <a16:creationId xmlns:a16="http://schemas.microsoft.com/office/drawing/2014/main" id="{017E1B8F-99AD-4007-9ACA-FE272FD7CAD8}"/>
              </a:ext>
            </a:extLst>
          </p:cNvPr>
          <p:cNvPicPr>
            <a:picLocks noChangeAspect="1"/>
          </p:cNvPicPr>
          <p:nvPr>
            <p:custDataLst>
              <p:tags r:id="rId1"/>
            </p:custDataLst>
          </p:nvPr>
        </p:nvPicPr>
        <p:blipFill>
          <a:blip r:embed="rId11"/>
          <a:stretch>
            <a:fillRect/>
          </a:stretch>
        </p:blipFill>
        <p:spPr>
          <a:xfrm>
            <a:off x="3180400" y="1898056"/>
            <a:ext cx="1700930" cy="369382"/>
          </a:xfrm>
          <a:prstGeom prst="rect">
            <a:avLst/>
          </a:prstGeom>
        </p:spPr>
      </p:pic>
      <p:pic>
        <p:nvPicPr>
          <p:cNvPr id="7" name="图片 6">
            <a:extLst>
              <a:ext uri="{FF2B5EF4-FFF2-40B4-BE49-F238E27FC236}">
                <a16:creationId xmlns:a16="http://schemas.microsoft.com/office/drawing/2014/main" id="{7C23684D-4F2D-404A-99A6-35DEF81A5DF3}"/>
              </a:ext>
            </a:extLst>
          </p:cNvPr>
          <p:cNvPicPr>
            <a:picLocks noChangeAspect="1"/>
          </p:cNvPicPr>
          <p:nvPr>
            <p:custDataLst>
              <p:tags r:id="rId2"/>
            </p:custDataLst>
          </p:nvPr>
        </p:nvPicPr>
        <p:blipFill>
          <a:blip r:embed="rId12"/>
          <a:stretch>
            <a:fillRect/>
          </a:stretch>
        </p:blipFill>
        <p:spPr>
          <a:xfrm>
            <a:off x="4804200" y="2980458"/>
            <a:ext cx="2583600" cy="369382"/>
          </a:xfrm>
          <a:prstGeom prst="rect">
            <a:avLst/>
          </a:prstGeom>
        </p:spPr>
      </p:pic>
      <p:pic>
        <p:nvPicPr>
          <p:cNvPr id="9" name="图片 8">
            <a:extLst>
              <a:ext uri="{FF2B5EF4-FFF2-40B4-BE49-F238E27FC236}">
                <a16:creationId xmlns:a16="http://schemas.microsoft.com/office/drawing/2014/main" id="{E3E9A433-4455-4B08-BA29-76981A344F4E}"/>
              </a:ext>
            </a:extLst>
          </p:cNvPr>
          <p:cNvPicPr>
            <a:picLocks noChangeAspect="1"/>
          </p:cNvPicPr>
          <p:nvPr>
            <p:custDataLst>
              <p:tags r:id="rId3"/>
            </p:custDataLst>
          </p:nvPr>
        </p:nvPicPr>
        <p:blipFill>
          <a:blip r:embed="rId13"/>
          <a:stretch>
            <a:fillRect/>
          </a:stretch>
        </p:blipFill>
        <p:spPr>
          <a:xfrm>
            <a:off x="5315327" y="1903457"/>
            <a:ext cx="1139894" cy="363981"/>
          </a:xfrm>
          <a:prstGeom prst="rect">
            <a:avLst/>
          </a:prstGeom>
        </p:spPr>
      </p:pic>
      <p:pic>
        <p:nvPicPr>
          <p:cNvPr id="13" name="图片 12">
            <a:extLst>
              <a:ext uri="{FF2B5EF4-FFF2-40B4-BE49-F238E27FC236}">
                <a16:creationId xmlns:a16="http://schemas.microsoft.com/office/drawing/2014/main" id="{5512F2A9-CDE0-4617-88CB-BD4DDD5F7FF2}"/>
              </a:ext>
            </a:extLst>
          </p:cNvPr>
          <p:cNvPicPr>
            <a:picLocks noChangeAspect="1"/>
          </p:cNvPicPr>
          <p:nvPr>
            <p:custDataLst>
              <p:tags r:id="rId4"/>
            </p:custDataLst>
          </p:nvPr>
        </p:nvPicPr>
        <p:blipFill>
          <a:blip r:embed="rId14"/>
          <a:stretch>
            <a:fillRect/>
          </a:stretch>
        </p:blipFill>
        <p:spPr>
          <a:xfrm>
            <a:off x="4337836" y="3462345"/>
            <a:ext cx="4995507" cy="760492"/>
          </a:xfrm>
          <a:prstGeom prst="rect">
            <a:avLst/>
          </a:prstGeom>
        </p:spPr>
      </p:pic>
      <p:pic>
        <p:nvPicPr>
          <p:cNvPr id="16" name="图片 15">
            <a:extLst>
              <a:ext uri="{FF2B5EF4-FFF2-40B4-BE49-F238E27FC236}">
                <a16:creationId xmlns:a16="http://schemas.microsoft.com/office/drawing/2014/main" id="{E3876273-C0B4-4E26-830C-530B3CFCB2D6}"/>
              </a:ext>
            </a:extLst>
          </p:cNvPr>
          <p:cNvPicPr>
            <a:picLocks noChangeAspect="1"/>
          </p:cNvPicPr>
          <p:nvPr>
            <p:custDataLst>
              <p:tags r:id="rId5"/>
            </p:custDataLst>
          </p:nvPr>
        </p:nvPicPr>
        <p:blipFill>
          <a:blip r:embed="rId15"/>
          <a:stretch>
            <a:fillRect/>
          </a:stretch>
        </p:blipFill>
        <p:spPr>
          <a:xfrm>
            <a:off x="4225636" y="4004974"/>
            <a:ext cx="3319275" cy="369847"/>
          </a:xfrm>
          <a:prstGeom prst="rect">
            <a:avLst/>
          </a:prstGeom>
        </p:spPr>
      </p:pic>
      <p:pic>
        <p:nvPicPr>
          <p:cNvPr id="20" name="图片 19">
            <a:extLst>
              <a:ext uri="{FF2B5EF4-FFF2-40B4-BE49-F238E27FC236}">
                <a16:creationId xmlns:a16="http://schemas.microsoft.com/office/drawing/2014/main" id="{D1FE6D99-C4E7-4BDF-BB6A-BD13E652621D}"/>
              </a:ext>
            </a:extLst>
          </p:cNvPr>
          <p:cNvPicPr>
            <a:picLocks noChangeAspect="1"/>
          </p:cNvPicPr>
          <p:nvPr>
            <p:custDataLst>
              <p:tags r:id="rId6"/>
            </p:custDataLst>
          </p:nvPr>
        </p:nvPicPr>
        <p:blipFill>
          <a:blip r:embed="rId16"/>
          <a:stretch>
            <a:fillRect/>
          </a:stretch>
        </p:blipFill>
        <p:spPr>
          <a:xfrm>
            <a:off x="3731687" y="2426561"/>
            <a:ext cx="776533" cy="364800"/>
          </a:xfrm>
          <a:prstGeom prst="rect">
            <a:avLst/>
          </a:prstGeom>
        </p:spPr>
      </p:pic>
      <p:pic>
        <p:nvPicPr>
          <p:cNvPr id="22" name="图片 21">
            <a:extLst>
              <a:ext uri="{FF2B5EF4-FFF2-40B4-BE49-F238E27FC236}">
                <a16:creationId xmlns:a16="http://schemas.microsoft.com/office/drawing/2014/main" id="{270888E0-0D8B-423B-8047-5288DF1C707A}"/>
              </a:ext>
            </a:extLst>
          </p:cNvPr>
          <p:cNvPicPr>
            <a:picLocks noChangeAspect="1"/>
          </p:cNvPicPr>
          <p:nvPr>
            <p:custDataLst>
              <p:tags r:id="rId7"/>
            </p:custDataLst>
          </p:nvPr>
        </p:nvPicPr>
        <p:blipFill>
          <a:blip r:embed="rId17"/>
          <a:stretch>
            <a:fillRect/>
          </a:stretch>
        </p:blipFill>
        <p:spPr>
          <a:xfrm>
            <a:off x="5500800" y="4537204"/>
            <a:ext cx="595200" cy="332800"/>
          </a:xfrm>
          <a:prstGeom prst="rect">
            <a:avLst/>
          </a:prstGeom>
        </p:spPr>
      </p:pic>
      <p:pic>
        <p:nvPicPr>
          <p:cNvPr id="26" name="图片 25">
            <a:extLst>
              <a:ext uri="{FF2B5EF4-FFF2-40B4-BE49-F238E27FC236}">
                <a16:creationId xmlns:a16="http://schemas.microsoft.com/office/drawing/2014/main" id="{5D0EE797-935F-4FA5-ABDE-507AD552DAE7}"/>
              </a:ext>
            </a:extLst>
          </p:cNvPr>
          <p:cNvPicPr>
            <a:picLocks noChangeAspect="1"/>
          </p:cNvPicPr>
          <p:nvPr>
            <p:custDataLst>
              <p:tags r:id="rId8"/>
            </p:custDataLst>
          </p:nvPr>
        </p:nvPicPr>
        <p:blipFill>
          <a:blip r:embed="rId18"/>
          <a:stretch>
            <a:fillRect/>
          </a:stretch>
        </p:blipFill>
        <p:spPr>
          <a:xfrm>
            <a:off x="3330996" y="5055788"/>
            <a:ext cx="650666" cy="341333"/>
          </a:xfrm>
          <a:prstGeom prst="rect">
            <a:avLst/>
          </a:prstGeom>
        </p:spPr>
      </p:pic>
    </p:spTree>
    <p:extLst>
      <p:ext uri="{BB962C8B-B14F-4D97-AF65-F5344CB8AC3E}">
        <p14:creationId xmlns:p14="http://schemas.microsoft.com/office/powerpoint/2010/main" val="125084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GIN(Graph Isomorphism Network)</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K. Xu, W. Hu, J. </a:t>
            </a:r>
            <a:r>
              <a:rPr lang="en-US" altLang="zh-CN" sz="1400" dirty="0" err="1"/>
              <a:t>Leskovec</a:t>
            </a:r>
            <a:r>
              <a:rPr lang="en-US" altLang="zh-CN" sz="1400" dirty="0"/>
              <a:t>, and S. </a:t>
            </a:r>
            <a:r>
              <a:rPr lang="en-US" altLang="zh-CN" sz="1400" dirty="0" err="1"/>
              <a:t>Jegelka</a:t>
            </a:r>
            <a:r>
              <a:rPr lang="en-US" altLang="zh-CN" sz="1400" dirty="0"/>
              <a:t>, “How powerful are graph neural networks?” in Proceedings of the 8th International Conference on Learning Representations, 2019.</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内容占位符 2">
            <a:extLst>
              <a:ext uri="{FF2B5EF4-FFF2-40B4-BE49-F238E27FC236}">
                <a16:creationId xmlns:a16="http://schemas.microsoft.com/office/drawing/2014/main" id="{E9897A8C-8EA6-4D45-94C7-EE8579373C26}"/>
              </a:ext>
            </a:extLst>
          </p:cNvPr>
          <p:cNvSpPr txBox="1">
            <a:spLocks/>
          </p:cNvSpPr>
          <p:nvPr/>
        </p:nvSpPr>
        <p:spPr>
          <a:xfrm>
            <a:off x="919783" y="106340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WL test: </a:t>
            </a: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Weisfeiler</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-Lehman graph isomorphism test </a:t>
            </a:r>
          </a:p>
          <a:p>
            <a:pPr lvl="2"/>
            <a:r>
              <a:rPr lang="en-US" altLang="zh-CN" dirty="0"/>
              <a:t>aggregates the labels of nodes and their neighborhoods</a:t>
            </a:r>
          </a:p>
          <a:p>
            <a:pPr lvl="2"/>
            <a:r>
              <a:rPr lang="en-US" altLang="zh-CN" dirty="0"/>
              <a:t>hashes the aggregated labels into unique new labels</a:t>
            </a:r>
          </a:p>
          <a:p>
            <a:pPr marL="914400" lvl="2" indent="0">
              <a:buNone/>
            </a:pPr>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Conclusion: GNNs are at most as powerful as WL test</a:t>
            </a:r>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511609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GIN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0D7EA640-44FE-412E-BD8E-1214FF0B9F2E}"/>
              </a:ext>
            </a:extLst>
          </p:cNvPr>
          <p:cNvPicPr>
            <a:picLocks noChangeAspect="1"/>
          </p:cNvPicPr>
          <p:nvPr/>
        </p:nvPicPr>
        <p:blipFill>
          <a:blip r:embed="rId3"/>
          <a:stretch>
            <a:fillRect/>
          </a:stretch>
        </p:blipFill>
        <p:spPr>
          <a:xfrm>
            <a:off x="1008913" y="1506114"/>
            <a:ext cx="9680123" cy="843417"/>
          </a:xfrm>
          <a:prstGeom prst="rect">
            <a:avLst/>
          </a:prstGeom>
        </p:spPr>
      </p:pic>
      <p:pic>
        <p:nvPicPr>
          <p:cNvPr id="4" name="图片 3">
            <a:extLst>
              <a:ext uri="{FF2B5EF4-FFF2-40B4-BE49-F238E27FC236}">
                <a16:creationId xmlns:a16="http://schemas.microsoft.com/office/drawing/2014/main" id="{03F0C7D6-6DB4-4CD7-864D-63B937D4F3BA}"/>
              </a:ext>
            </a:extLst>
          </p:cNvPr>
          <p:cNvPicPr>
            <a:picLocks noChangeAspect="1"/>
          </p:cNvPicPr>
          <p:nvPr/>
        </p:nvPicPr>
        <p:blipFill>
          <a:blip r:embed="rId4"/>
          <a:stretch>
            <a:fillRect/>
          </a:stretch>
        </p:blipFill>
        <p:spPr>
          <a:xfrm>
            <a:off x="1008913" y="3006065"/>
            <a:ext cx="9680122" cy="2702767"/>
          </a:xfrm>
          <a:prstGeom prst="rect">
            <a:avLst/>
          </a:prstGeom>
        </p:spPr>
      </p:pic>
    </p:spTree>
    <p:extLst>
      <p:ext uri="{BB962C8B-B14F-4D97-AF65-F5344CB8AC3E}">
        <p14:creationId xmlns:p14="http://schemas.microsoft.com/office/powerpoint/2010/main" val="130026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GIN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4C1FB391-3944-4773-A333-538AAD59BBF0}"/>
              </a:ext>
            </a:extLst>
          </p:cNvPr>
          <p:cNvPicPr>
            <a:picLocks noChangeAspect="1"/>
          </p:cNvPicPr>
          <p:nvPr/>
        </p:nvPicPr>
        <p:blipFill>
          <a:blip r:embed="rId3"/>
          <a:stretch>
            <a:fillRect/>
          </a:stretch>
        </p:blipFill>
        <p:spPr>
          <a:xfrm>
            <a:off x="1102994" y="1427256"/>
            <a:ext cx="6099191" cy="594078"/>
          </a:xfrm>
          <a:prstGeom prst="rect">
            <a:avLst/>
          </a:prstGeom>
        </p:spPr>
      </p:pic>
      <p:pic>
        <p:nvPicPr>
          <p:cNvPr id="7" name="图片 6">
            <a:extLst>
              <a:ext uri="{FF2B5EF4-FFF2-40B4-BE49-F238E27FC236}">
                <a16:creationId xmlns:a16="http://schemas.microsoft.com/office/drawing/2014/main" id="{72A60953-9D93-4C28-9506-499AAFB3F66C}"/>
              </a:ext>
            </a:extLst>
          </p:cNvPr>
          <p:cNvPicPr>
            <a:picLocks noChangeAspect="1"/>
          </p:cNvPicPr>
          <p:nvPr/>
        </p:nvPicPr>
        <p:blipFill>
          <a:blip r:embed="rId4"/>
          <a:stretch>
            <a:fillRect/>
          </a:stretch>
        </p:blipFill>
        <p:spPr>
          <a:xfrm>
            <a:off x="1102994" y="2394330"/>
            <a:ext cx="6268672" cy="594061"/>
          </a:xfrm>
          <a:prstGeom prst="rect">
            <a:avLst/>
          </a:prstGeom>
        </p:spPr>
      </p:pic>
      <p:pic>
        <p:nvPicPr>
          <p:cNvPr id="8" name="图片 7">
            <a:extLst>
              <a:ext uri="{FF2B5EF4-FFF2-40B4-BE49-F238E27FC236}">
                <a16:creationId xmlns:a16="http://schemas.microsoft.com/office/drawing/2014/main" id="{020D368F-293D-477A-AB38-D4E45149A3C9}"/>
              </a:ext>
            </a:extLst>
          </p:cNvPr>
          <p:cNvPicPr>
            <a:picLocks noChangeAspect="1"/>
          </p:cNvPicPr>
          <p:nvPr/>
        </p:nvPicPr>
        <p:blipFill>
          <a:blip r:embed="rId5"/>
          <a:stretch>
            <a:fillRect/>
          </a:stretch>
        </p:blipFill>
        <p:spPr>
          <a:xfrm>
            <a:off x="1775732" y="3573741"/>
            <a:ext cx="8458345" cy="1870187"/>
          </a:xfrm>
          <a:prstGeom prst="rect">
            <a:avLst/>
          </a:prstGeom>
        </p:spPr>
      </p:pic>
    </p:spTree>
    <p:extLst>
      <p:ext uri="{BB962C8B-B14F-4D97-AF65-F5344CB8AC3E}">
        <p14:creationId xmlns:p14="http://schemas.microsoft.com/office/powerpoint/2010/main" val="3949905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4" name="图片 3">
            <a:extLst>
              <a:ext uri="{FF2B5EF4-FFF2-40B4-BE49-F238E27FC236}">
                <a16:creationId xmlns:a16="http://schemas.microsoft.com/office/drawing/2014/main" id="{82EFEA51-7199-4E4E-AA7F-11C961F0DA0A}"/>
              </a:ext>
            </a:extLst>
          </p:cNvPr>
          <p:cNvPicPr>
            <a:picLocks noChangeAspect="1"/>
          </p:cNvPicPr>
          <p:nvPr/>
        </p:nvPicPr>
        <p:blipFill>
          <a:blip r:embed="rId3"/>
          <a:stretch>
            <a:fillRect/>
          </a:stretch>
        </p:blipFill>
        <p:spPr>
          <a:xfrm>
            <a:off x="1317625" y="1321138"/>
            <a:ext cx="9172289" cy="4400158"/>
          </a:xfrm>
          <a:prstGeom prst="rect">
            <a:avLst/>
          </a:prstGeom>
        </p:spPr>
      </p:pic>
    </p:spTree>
    <p:extLst>
      <p:ext uri="{BB962C8B-B14F-4D97-AF65-F5344CB8AC3E}">
        <p14:creationId xmlns:p14="http://schemas.microsoft.com/office/powerpoint/2010/main" val="105453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0B7BEC58-9F89-4E85-8AA5-88F7579A90DA}"/>
              </a:ext>
            </a:extLst>
          </p:cNvPr>
          <p:cNvPicPr>
            <a:picLocks noChangeAspect="1"/>
          </p:cNvPicPr>
          <p:nvPr/>
        </p:nvPicPr>
        <p:blipFill>
          <a:blip r:embed="rId3"/>
          <a:stretch>
            <a:fillRect/>
          </a:stretch>
        </p:blipFill>
        <p:spPr>
          <a:xfrm>
            <a:off x="808261" y="1294570"/>
            <a:ext cx="11034280" cy="4098447"/>
          </a:xfrm>
          <a:prstGeom prst="rect">
            <a:avLst/>
          </a:prstGeom>
        </p:spPr>
      </p:pic>
    </p:spTree>
    <p:extLst>
      <p:ext uri="{BB962C8B-B14F-4D97-AF65-F5344CB8AC3E}">
        <p14:creationId xmlns:p14="http://schemas.microsoft.com/office/powerpoint/2010/main" val="276116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Modular 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err="1"/>
              <a:t>Nima</a:t>
            </a:r>
            <a:r>
              <a:rPr lang="en-US" altLang="zh-CN" sz="1400" dirty="0"/>
              <a:t> </a:t>
            </a:r>
            <a:r>
              <a:rPr lang="en-US" altLang="zh-CN" sz="1400" dirty="0" err="1"/>
              <a:t>Dehmamy</a:t>
            </a:r>
            <a:r>
              <a:rPr lang="en-US" altLang="zh-CN" sz="1400" dirty="0"/>
              <a:t>, Albert-Laszlo </a:t>
            </a:r>
            <a:r>
              <a:rPr lang="en-US" altLang="zh-CN" sz="1400" dirty="0" err="1"/>
              <a:t>Barabasi</a:t>
            </a:r>
            <a:r>
              <a:rPr lang="en-US" altLang="zh-CN" sz="1400" dirty="0"/>
              <a:t> and Rose Yu, “Understanding the representation power of graph neural networks in learning graph topology” in 33</a:t>
            </a:r>
            <a:r>
              <a:rPr lang="en-US" altLang="zh-CN" sz="1400" baseline="30000" dirty="0"/>
              <a:t>rd</a:t>
            </a:r>
            <a:r>
              <a:rPr lang="en-US" altLang="zh-CN" sz="1400" dirty="0"/>
              <a:t> Conference on Neural Information Processing Systems, 2019.</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内容占位符 2">
            <a:extLst>
              <a:ext uri="{FF2B5EF4-FFF2-40B4-BE49-F238E27FC236}">
                <a16:creationId xmlns:a16="http://schemas.microsoft.com/office/drawing/2014/main" id="{E9897A8C-8EA6-4D45-94C7-EE8579373C26}"/>
              </a:ext>
            </a:extLst>
          </p:cNvPr>
          <p:cNvSpPr txBox="1">
            <a:spLocks/>
          </p:cNvSpPr>
          <p:nvPr/>
        </p:nvSpPr>
        <p:spPr>
          <a:xfrm>
            <a:off x="919783" y="106340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GCNs are not universal function approximators due to permutation invariance</a:t>
            </a:r>
            <a:endParaRPr lang="en-US" altLang="zh-CN" dirty="0"/>
          </a:p>
          <a:p>
            <a:pPr marL="914400" lvl="2" indent="0">
              <a:buNone/>
            </a:pPr>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GIN assumes GCN with infinite number of hidden layers</a:t>
            </a:r>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Learning graph topology using graph moments</a:t>
            </a:r>
          </a:p>
          <a:p>
            <a:pPr marL="914400" lvl="2" indent="0">
              <a:buFont typeface="Arial" panose="020B0604020202020204" pitchFamily="34" charset="0"/>
              <a:buNone/>
            </a:pPr>
            <a:endParaRPr lang="en-US" altLang="zh-CN" dirty="0"/>
          </a:p>
        </p:txBody>
      </p:sp>
    </p:spTree>
    <p:extLst>
      <p:ext uri="{BB962C8B-B14F-4D97-AF65-F5344CB8AC3E}">
        <p14:creationId xmlns:p14="http://schemas.microsoft.com/office/powerpoint/2010/main" val="818174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Graph moment</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内容占位符 2">
            <a:extLst>
              <a:ext uri="{FF2B5EF4-FFF2-40B4-BE49-F238E27FC236}">
                <a16:creationId xmlns:a16="http://schemas.microsoft.com/office/drawing/2014/main" id="{E9897A8C-8EA6-4D45-94C7-EE8579373C26}"/>
              </a:ext>
            </a:extLst>
          </p:cNvPr>
          <p:cNvSpPr txBox="1">
            <a:spLocks/>
          </p:cNvSpPr>
          <p:nvPr/>
        </p:nvSpPr>
        <p:spPr>
          <a:xfrm>
            <a:off x="1117839" y="3355717"/>
            <a:ext cx="1074762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Graph moments encode topological information of a graph. </a:t>
            </a:r>
          </a:p>
          <a:p>
            <a:pPr marL="0" indent="0">
              <a:buNone/>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For instance,        counts the number of paths from node </a:t>
            </a: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i</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to j of length p. </a:t>
            </a:r>
            <a:endParaRPr lang="en-US" altLang="zh-CN" dirty="0"/>
          </a:p>
          <a:p>
            <a:pPr marL="914400" lvl="2" indent="0">
              <a:buNone/>
            </a:pPr>
            <a:endParaRPr lang="en-US" altLang="zh-CN" dirty="0"/>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9B4AB630-C563-4CB8-A6E0-26690DE0BEF5}"/>
              </a:ext>
            </a:extLst>
          </p:cNvPr>
          <p:cNvPicPr>
            <a:picLocks noChangeAspect="1"/>
          </p:cNvPicPr>
          <p:nvPr/>
        </p:nvPicPr>
        <p:blipFill>
          <a:blip r:embed="rId3"/>
          <a:stretch>
            <a:fillRect/>
          </a:stretch>
        </p:blipFill>
        <p:spPr>
          <a:xfrm>
            <a:off x="3777944" y="4328462"/>
            <a:ext cx="444146" cy="444146"/>
          </a:xfrm>
          <a:prstGeom prst="rect">
            <a:avLst/>
          </a:prstGeom>
        </p:spPr>
      </p:pic>
      <p:pic>
        <p:nvPicPr>
          <p:cNvPr id="4" name="图片 3">
            <a:extLst>
              <a:ext uri="{FF2B5EF4-FFF2-40B4-BE49-F238E27FC236}">
                <a16:creationId xmlns:a16="http://schemas.microsoft.com/office/drawing/2014/main" id="{FBB5DBC4-ACAB-402C-AD39-73220E3E9E70}"/>
              </a:ext>
            </a:extLst>
          </p:cNvPr>
          <p:cNvPicPr>
            <a:picLocks noChangeAspect="1"/>
          </p:cNvPicPr>
          <p:nvPr/>
        </p:nvPicPr>
        <p:blipFill>
          <a:blip r:embed="rId4"/>
          <a:stretch>
            <a:fillRect/>
          </a:stretch>
        </p:blipFill>
        <p:spPr>
          <a:xfrm>
            <a:off x="1085207" y="2470069"/>
            <a:ext cx="2154342" cy="421239"/>
          </a:xfrm>
          <a:prstGeom prst="rect">
            <a:avLst/>
          </a:prstGeom>
        </p:spPr>
      </p:pic>
      <p:pic>
        <p:nvPicPr>
          <p:cNvPr id="7" name="图片 6">
            <a:extLst>
              <a:ext uri="{FF2B5EF4-FFF2-40B4-BE49-F238E27FC236}">
                <a16:creationId xmlns:a16="http://schemas.microsoft.com/office/drawing/2014/main" id="{5951B07C-7532-475B-8838-1CA8FDA9E18A}"/>
              </a:ext>
            </a:extLst>
          </p:cNvPr>
          <p:cNvPicPr>
            <a:picLocks noChangeAspect="1"/>
          </p:cNvPicPr>
          <p:nvPr/>
        </p:nvPicPr>
        <p:blipFill>
          <a:blip r:embed="rId5"/>
          <a:stretch>
            <a:fillRect/>
          </a:stretch>
        </p:blipFill>
        <p:spPr>
          <a:xfrm>
            <a:off x="1085207" y="1173858"/>
            <a:ext cx="3163747" cy="928033"/>
          </a:xfrm>
          <a:prstGeom prst="rect">
            <a:avLst/>
          </a:prstGeom>
        </p:spPr>
      </p:pic>
    </p:spTree>
    <p:extLst>
      <p:ext uri="{BB962C8B-B14F-4D97-AF65-F5344CB8AC3E}">
        <p14:creationId xmlns:p14="http://schemas.microsoft.com/office/powerpoint/2010/main" val="4085409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Motivation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4" name="图片 3">
            <a:extLst>
              <a:ext uri="{FF2B5EF4-FFF2-40B4-BE49-F238E27FC236}">
                <a16:creationId xmlns:a16="http://schemas.microsoft.com/office/drawing/2014/main" id="{995D5FBB-9CAF-4ECC-8EBE-284911D0799D}"/>
              </a:ext>
            </a:extLst>
          </p:cNvPr>
          <p:cNvPicPr>
            <a:picLocks noChangeAspect="1"/>
          </p:cNvPicPr>
          <p:nvPr/>
        </p:nvPicPr>
        <p:blipFill>
          <a:blip r:embed="rId3"/>
          <a:stretch>
            <a:fillRect/>
          </a:stretch>
        </p:blipFill>
        <p:spPr>
          <a:xfrm>
            <a:off x="1036139" y="2811811"/>
            <a:ext cx="10119720" cy="3579119"/>
          </a:xfrm>
          <a:prstGeom prst="rect">
            <a:avLst/>
          </a:prstGeom>
        </p:spPr>
      </p:pic>
      <p:pic>
        <p:nvPicPr>
          <p:cNvPr id="6" name="图片 5">
            <a:extLst>
              <a:ext uri="{FF2B5EF4-FFF2-40B4-BE49-F238E27FC236}">
                <a16:creationId xmlns:a16="http://schemas.microsoft.com/office/drawing/2014/main" id="{BEF7F849-723F-4AC6-BCB0-6308C79DFE91}"/>
              </a:ext>
            </a:extLst>
          </p:cNvPr>
          <p:cNvPicPr>
            <a:picLocks noChangeAspect="1"/>
          </p:cNvPicPr>
          <p:nvPr/>
        </p:nvPicPr>
        <p:blipFill>
          <a:blip r:embed="rId4"/>
          <a:stretch>
            <a:fillRect/>
          </a:stretch>
        </p:blipFill>
        <p:spPr>
          <a:xfrm>
            <a:off x="2163617" y="1155226"/>
            <a:ext cx="7633877" cy="764367"/>
          </a:xfrm>
          <a:prstGeom prst="rect">
            <a:avLst/>
          </a:prstGeom>
        </p:spPr>
      </p:pic>
      <p:pic>
        <p:nvPicPr>
          <p:cNvPr id="7" name="图片 6">
            <a:extLst>
              <a:ext uri="{FF2B5EF4-FFF2-40B4-BE49-F238E27FC236}">
                <a16:creationId xmlns:a16="http://schemas.microsoft.com/office/drawing/2014/main" id="{FF8160AF-597B-47ED-879D-53CCB6A603FA}"/>
              </a:ext>
            </a:extLst>
          </p:cNvPr>
          <p:cNvPicPr>
            <a:picLocks noChangeAspect="1"/>
          </p:cNvPicPr>
          <p:nvPr/>
        </p:nvPicPr>
        <p:blipFill>
          <a:blip r:embed="rId5"/>
          <a:stretch>
            <a:fillRect/>
          </a:stretch>
        </p:blipFill>
        <p:spPr>
          <a:xfrm>
            <a:off x="4316407" y="2105567"/>
            <a:ext cx="3559186" cy="523724"/>
          </a:xfrm>
          <a:prstGeom prst="rect">
            <a:avLst/>
          </a:prstGeom>
        </p:spPr>
      </p:pic>
    </p:spTree>
    <p:extLst>
      <p:ext uri="{BB962C8B-B14F-4D97-AF65-F5344CB8AC3E}">
        <p14:creationId xmlns:p14="http://schemas.microsoft.com/office/powerpoint/2010/main" val="867854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Theoretical analysis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a:extLst>
              <a:ext uri="{FF2B5EF4-FFF2-40B4-BE49-F238E27FC236}">
                <a16:creationId xmlns:a16="http://schemas.microsoft.com/office/drawing/2014/main" id="{C9D9B5B2-6D87-4C3F-8929-4F75E5645C98}"/>
              </a:ext>
            </a:extLst>
          </p:cNvPr>
          <p:cNvPicPr>
            <a:picLocks noChangeAspect="1"/>
          </p:cNvPicPr>
          <p:nvPr/>
        </p:nvPicPr>
        <p:blipFill>
          <a:blip r:embed="rId3"/>
          <a:stretch>
            <a:fillRect/>
          </a:stretch>
        </p:blipFill>
        <p:spPr>
          <a:xfrm>
            <a:off x="753409" y="1427257"/>
            <a:ext cx="11142817" cy="782532"/>
          </a:xfrm>
          <a:prstGeom prst="rect">
            <a:avLst/>
          </a:prstGeom>
        </p:spPr>
      </p:pic>
      <p:pic>
        <p:nvPicPr>
          <p:cNvPr id="11" name="图片 10">
            <a:extLst>
              <a:ext uri="{FF2B5EF4-FFF2-40B4-BE49-F238E27FC236}">
                <a16:creationId xmlns:a16="http://schemas.microsoft.com/office/drawing/2014/main" id="{275D25BA-1EE9-4E6E-825B-7347AC3953B6}"/>
              </a:ext>
            </a:extLst>
          </p:cNvPr>
          <p:cNvPicPr>
            <a:picLocks noChangeAspect="1"/>
          </p:cNvPicPr>
          <p:nvPr/>
        </p:nvPicPr>
        <p:blipFill>
          <a:blip r:embed="rId4"/>
          <a:stretch>
            <a:fillRect/>
          </a:stretch>
        </p:blipFill>
        <p:spPr>
          <a:xfrm>
            <a:off x="753409" y="2708738"/>
            <a:ext cx="10995582" cy="868358"/>
          </a:xfrm>
          <a:prstGeom prst="rect">
            <a:avLst/>
          </a:prstGeom>
        </p:spPr>
      </p:pic>
      <p:sp>
        <p:nvSpPr>
          <p:cNvPr id="13" name="文本框 12">
            <a:extLst>
              <a:ext uri="{FF2B5EF4-FFF2-40B4-BE49-F238E27FC236}">
                <a16:creationId xmlns:a16="http://schemas.microsoft.com/office/drawing/2014/main" id="{76E5F98D-80AD-4FD9-A147-4E7C34417501}"/>
              </a:ext>
            </a:extLst>
          </p:cNvPr>
          <p:cNvSpPr txBox="1"/>
          <p:nvPr/>
        </p:nvSpPr>
        <p:spPr>
          <a:xfrm>
            <a:off x="-737061" y="4792790"/>
            <a:ext cx="6164495" cy="461665"/>
          </a:xfrm>
          <a:prstGeom prst="rect">
            <a:avLst/>
          </a:prstGeom>
          <a:noFill/>
        </p:spPr>
        <p:txBody>
          <a:bodyPr wrap="square" rtlCol="0">
            <a:spAutoFit/>
          </a:bodyPr>
          <a:lstStyle/>
          <a:p>
            <a:pPr algn="ct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Problem: Cannot learn</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4" name="图片 13">
            <a:extLst>
              <a:ext uri="{FF2B5EF4-FFF2-40B4-BE49-F238E27FC236}">
                <a16:creationId xmlns:a16="http://schemas.microsoft.com/office/drawing/2014/main" id="{53740142-8A52-4A77-9F41-E3BD3F89D53E}"/>
              </a:ext>
            </a:extLst>
          </p:cNvPr>
          <p:cNvPicPr>
            <a:picLocks noChangeAspect="1"/>
          </p:cNvPicPr>
          <p:nvPr/>
        </p:nvPicPr>
        <p:blipFill>
          <a:blip r:embed="rId5"/>
          <a:stretch>
            <a:fillRect/>
          </a:stretch>
        </p:blipFill>
        <p:spPr>
          <a:xfrm>
            <a:off x="4102869" y="4807011"/>
            <a:ext cx="1722579" cy="433224"/>
          </a:xfrm>
          <a:prstGeom prst="rect">
            <a:avLst/>
          </a:prstGeom>
        </p:spPr>
      </p:pic>
    </p:spTree>
    <p:extLst>
      <p:ext uri="{BB962C8B-B14F-4D97-AF65-F5344CB8AC3E}">
        <p14:creationId xmlns:p14="http://schemas.microsoft.com/office/powerpoint/2010/main" val="3769008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39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Modular 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76E5F98D-80AD-4FD9-A147-4E7C34417501}"/>
              </a:ext>
            </a:extLst>
          </p:cNvPr>
          <p:cNvSpPr txBox="1"/>
          <p:nvPr/>
        </p:nvSpPr>
        <p:spPr>
          <a:xfrm>
            <a:off x="-808980" y="1436236"/>
            <a:ext cx="6164495" cy="461665"/>
          </a:xfrm>
          <a:prstGeom prst="rect">
            <a:avLst/>
          </a:prstGeom>
          <a:noFill/>
        </p:spPr>
        <p:txBody>
          <a:bodyPr wrap="square" rtlCol="0">
            <a:spAutoFit/>
          </a:bodyPr>
          <a:lstStyle/>
          <a:p>
            <a:pPr algn="ct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Residual connection:</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174AEE25-1153-4C66-B822-2DAA2808B7B0}"/>
              </a:ext>
            </a:extLst>
          </p:cNvPr>
          <p:cNvPicPr>
            <a:picLocks noChangeAspect="1"/>
          </p:cNvPicPr>
          <p:nvPr/>
        </p:nvPicPr>
        <p:blipFill>
          <a:blip r:embed="rId3"/>
          <a:stretch>
            <a:fillRect/>
          </a:stretch>
        </p:blipFill>
        <p:spPr>
          <a:xfrm>
            <a:off x="745396" y="4894054"/>
            <a:ext cx="10450723" cy="1055419"/>
          </a:xfrm>
          <a:prstGeom prst="rect">
            <a:avLst/>
          </a:prstGeom>
        </p:spPr>
      </p:pic>
      <p:pic>
        <p:nvPicPr>
          <p:cNvPr id="6" name="图片 5">
            <a:extLst>
              <a:ext uri="{FF2B5EF4-FFF2-40B4-BE49-F238E27FC236}">
                <a16:creationId xmlns:a16="http://schemas.microsoft.com/office/drawing/2014/main" id="{544124E2-765A-4C0B-8638-BEA8A527CCD2}"/>
              </a:ext>
            </a:extLst>
          </p:cNvPr>
          <p:cNvPicPr>
            <a:picLocks noChangeAspect="1"/>
          </p:cNvPicPr>
          <p:nvPr/>
        </p:nvPicPr>
        <p:blipFill>
          <a:blip r:embed="rId4"/>
          <a:stretch>
            <a:fillRect/>
          </a:stretch>
        </p:blipFill>
        <p:spPr>
          <a:xfrm>
            <a:off x="5355515" y="1081987"/>
            <a:ext cx="4271370" cy="3200904"/>
          </a:xfrm>
          <a:prstGeom prst="rect">
            <a:avLst/>
          </a:prstGeom>
        </p:spPr>
      </p:pic>
    </p:spTree>
    <p:extLst>
      <p:ext uri="{BB962C8B-B14F-4D97-AF65-F5344CB8AC3E}">
        <p14:creationId xmlns:p14="http://schemas.microsoft.com/office/powerpoint/2010/main" val="1516201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606175" y="329842"/>
            <a:ext cx="371924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Spatial 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31386EEB-CD6F-46F7-85BE-EDDC46B709A4}"/>
              </a:ext>
            </a:extLst>
          </p:cNvPr>
          <p:cNvPicPr>
            <a:picLocks noChangeAspect="1"/>
          </p:cNvPicPr>
          <p:nvPr/>
        </p:nvPicPr>
        <p:blipFill>
          <a:blip r:embed="rId3"/>
          <a:stretch>
            <a:fillRect/>
          </a:stretch>
        </p:blipFill>
        <p:spPr>
          <a:xfrm>
            <a:off x="1968288" y="1438173"/>
            <a:ext cx="8255424" cy="3719454"/>
          </a:xfrm>
          <a:prstGeom prst="rect">
            <a:avLst/>
          </a:prstGeom>
        </p:spPr>
      </p:pic>
      <p:sp>
        <p:nvSpPr>
          <p:cNvPr id="8" name="文本框 7">
            <a:extLst>
              <a:ext uri="{FF2B5EF4-FFF2-40B4-BE49-F238E27FC236}">
                <a16:creationId xmlns:a16="http://schemas.microsoft.com/office/drawing/2014/main" id="{7DC3FC39-C6E8-474E-A7CD-24019003A45B}"/>
              </a:ext>
            </a:extLst>
          </p:cNvPr>
          <p:cNvSpPr txBox="1"/>
          <p:nvPr/>
        </p:nvSpPr>
        <p:spPr>
          <a:xfrm>
            <a:off x="852755" y="5619964"/>
            <a:ext cx="9770724" cy="830997"/>
          </a:xfrm>
          <a:prstGeom prst="rect">
            <a:avLst/>
          </a:prstGeom>
          <a:noFill/>
        </p:spPr>
        <p:txBody>
          <a:bodyPr wrap="square" rtlCol="0">
            <a:spAutoFit/>
          </a:bodyPr>
          <a:lstStyle/>
          <a:p>
            <a:r>
              <a:rPr lang="en-US" altLang="zh-CN" sz="2400" b="1" dirty="0" err="1">
                <a:latin typeface="Arial" panose="020B0604020202020204" pitchFamily="34" charset="0"/>
                <a:ea typeface="微软雅黑" panose="020B0503020204020204" pitchFamily="34" charset="-122"/>
                <a:cs typeface="+mn-ea"/>
                <a:sym typeface="Arial" panose="020B0604020202020204" pitchFamily="34" charset="0"/>
              </a:rPr>
              <a:t>Intuition</a:t>
            </a: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:Nodes</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 aggregate information from their neighbors using   neural networks</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330003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Deeper insights into 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dirty="0"/>
              <a:t>Q. Li, Z. Han, and X.-M. Wu, “Deeper insights into graph convolutional networks for semi-supervised learning,” in Proceedings of the Thirty-Second AAAI Conference on Artificial Intelligence, 2018.</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9514F122-AD0A-4887-9356-BE2E7DD58CFB}"/>
              </a:ext>
            </a:extLst>
          </p:cNvPr>
          <p:cNvSpPr txBox="1">
            <a:spLocks/>
          </p:cNvSpPr>
          <p:nvPr/>
        </p:nvSpPr>
        <p:spPr>
          <a:xfrm>
            <a:off x="134561" y="379382"/>
            <a:ext cx="11305982" cy="53939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lvl="1"/>
            <a:r>
              <a:rPr lang="en-US" altLang="zh-CN" dirty="0"/>
              <a:t>Why GCNs work</a:t>
            </a:r>
          </a:p>
          <a:p>
            <a:pPr lvl="2"/>
            <a:r>
              <a:rPr lang="en-US" altLang="zh-CN" dirty="0"/>
              <a:t>Vertices in the same cluster tend to be densely connected</a:t>
            </a:r>
          </a:p>
          <a:p>
            <a:pPr lvl="2"/>
            <a:r>
              <a:rPr lang="en-US" altLang="zh-CN" dirty="0"/>
              <a:t>Laplacian smoothing</a:t>
            </a:r>
          </a:p>
          <a:p>
            <a:pPr marL="914400" lvl="2" indent="0">
              <a:buNone/>
            </a:pPr>
            <a:r>
              <a:rPr lang="en-US" altLang="zh-CN" dirty="0"/>
              <a:t>    </a:t>
            </a:r>
          </a:p>
          <a:p>
            <a:pPr marL="457200" lvl="1" indent="0">
              <a:buNone/>
            </a:pPr>
            <a:r>
              <a:rPr lang="en-US" altLang="zh-CN" dirty="0"/>
              <a:t>   </a:t>
            </a:r>
          </a:p>
          <a:p>
            <a:pPr lvl="1"/>
            <a:r>
              <a:rPr lang="en-US" altLang="zh-CN" dirty="0"/>
              <a:t>Why deep GCNs fail</a:t>
            </a:r>
          </a:p>
          <a:p>
            <a:pPr lvl="2"/>
            <a:r>
              <a:rPr lang="en-US" altLang="zh-CN" dirty="0" err="1"/>
              <a:t>Over-smoothing&amp;Vanishing</a:t>
            </a:r>
            <a:r>
              <a:rPr lang="en-US" altLang="zh-CN" dirty="0"/>
              <a:t> gradient</a:t>
            </a:r>
          </a:p>
          <a:p>
            <a:pPr lvl="2"/>
            <a:r>
              <a:rPr lang="en-US" altLang="zh-CN" dirty="0"/>
              <a:t>Computation</a:t>
            </a:r>
          </a:p>
          <a:p>
            <a:pPr lvl="2"/>
            <a:r>
              <a:rPr lang="en-US" altLang="zh-CN" dirty="0"/>
              <a:t>Validation set for model selection</a:t>
            </a:r>
          </a:p>
        </p:txBody>
      </p:sp>
      <p:pic>
        <p:nvPicPr>
          <p:cNvPr id="2" name="图片 1">
            <a:extLst>
              <a:ext uri="{FF2B5EF4-FFF2-40B4-BE49-F238E27FC236}">
                <a16:creationId xmlns:a16="http://schemas.microsoft.com/office/drawing/2014/main" id="{8C49A5BA-3914-46A4-AF35-D63EEB4E49FB}"/>
              </a:ext>
            </a:extLst>
          </p:cNvPr>
          <p:cNvPicPr>
            <a:picLocks noChangeAspect="1"/>
          </p:cNvPicPr>
          <p:nvPr/>
        </p:nvPicPr>
        <p:blipFill>
          <a:blip r:embed="rId3"/>
          <a:stretch>
            <a:fillRect/>
          </a:stretch>
        </p:blipFill>
        <p:spPr>
          <a:xfrm>
            <a:off x="4522032" y="1495381"/>
            <a:ext cx="2523343" cy="584775"/>
          </a:xfrm>
          <a:prstGeom prst="rect">
            <a:avLst/>
          </a:prstGeom>
        </p:spPr>
      </p:pic>
      <p:pic>
        <p:nvPicPr>
          <p:cNvPr id="4" name="图片 3">
            <a:extLst>
              <a:ext uri="{FF2B5EF4-FFF2-40B4-BE49-F238E27FC236}">
                <a16:creationId xmlns:a16="http://schemas.microsoft.com/office/drawing/2014/main" id="{5DE66E9F-AA83-47F2-9CE0-31C446FCD8CF}"/>
              </a:ext>
            </a:extLst>
          </p:cNvPr>
          <p:cNvPicPr>
            <a:picLocks noChangeAspect="1"/>
          </p:cNvPicPr>
          <p:nvPr/>
        </p:nvPicPr>
        <p:blipFill>
          <a:blip r:embed="rId4"/>
          <a:stretch>
            <a:fillRect/>
          </a:stretch>
        </p:blipFill>
        <p:spPr>
          <a:xfrm>
            <a:off x="1458084" y="1898627"/>
            <a:ext cx="3190174" cy="386219"/>
          </a:xfrm>
          <a:prstGeom prst="rect">
            <a:avLst/>
          </a:prstGeom>
        </p:spPr>
      </p:pic>
      <p:pic>
        <p:nvPicPr>
          <p:cNvPr id="7" name="图片 6">
            <a:extLst>
              <a:ext uri="{FF2B5EF4-FFF2-40B4-BE49-F238E27FC236}">
                <a16:creationId xmlns:a16="http://schemas.microsoft.com/office/drawing/2014/main" id="{6E8BFA92-491A-4DEB-925C-C8C4F92DD037}"/>
              </a:ext>
            </a:extLst>
          </p:cNvPr>
          <p:cNvPicPr>
            <a:picLocks noChangeAspect="1"/>
          </p:cNvPicPr>
          <p:nvPr/>
        </p:nvPicPr>
        <p:blipFill>
          <a:blip r:embed="rId5"/>
          <a:stretch>
            <a:fillRect/>
          </a:stretch>
        </p:blipFill>
        <p:spPr>
          <a:xfrm>
            <a:off x="4840166" y="1946723"/>
            <a:ext cx="1120991" cy="324925"/>
          </a:xfrm>
          <a:prstGeom prst="rect">
            <a:avLst/>
          </a:prstGeom>
        </p:spPr>
      </p:pic>
      <p:pic>
        <p:nvPicPr>
          <p:cNvPr id="11" name="图片 10">
            <a:extLst>
              <a:ext uri="{FF2B5EF4-FFF2-40B4-BE49-F238E27FC236}">
                <a16:creationId xmlns:a16="http://schemas.microsoft.com/office/drawing/2014/main" id="{DEEC2F0E-C96A-4285-BD90-57FE96116622}"/>
              </a:ext>
            </a:extLst>
          </p:cNvPr>
          <p:cNvPicPr>
            <a:picLocks noChangeAspect="1"/>
          </p:cNvPicPr>
          <p:nvPr/>
        </p:nvPicPr>
        <p:blipFill>
          <a:blip r:embed="rId6"/>
          <a:stretch>
            <a:fillRect/>
          </a:stretch>
        </p:blipFill>
        <p:spPr>
          <a:xfrm>
            <a:off x="6901685" y="1974997"/>
            <a:ext cx="725468" cy="261974"/>
          </a:xfrm>
          <a:prstGeom prst="rect">
            <a:avLst/>
          </a:prstGeom>
        </p:spPr>
      </p:pic>
      <p:pic>
        <p:nvPicPr>
          <p:cNvPr id="14" name="图片 13">
            <a:extLst>
              <a:ext uri="{FF2B5EF4-FFF2-40B4-BE49-F238E27FC236}">
                <a16:creationId xmlns:a16="http://schemas.microsoft.com/office/drawing/2014/main" id="{2498924D-F2A9-4B64-8703-0C185A147912}"/>
              </a:ext>
            </a:extLst>
          </p:cNvPr>
          <p:cNvPicPr>
            <a:picLocks noChangeAspect="1"/>
          </p:cNvPicPr>
          <p:nvPr/>
        </p:nvPicPr>
        <p:blipFill>
          <a:blip r:embed="rId7"/>
          <a:stretch>
            <a:fillRect/>
          </a:stretch>
        </p:blipFill>
        <p:spPr>
          <a:xfrm>
            <a:off x="8242475" y="1977980"/>
            <a:ext cx="1120991" cy="221342"/>
          </a:xfrm>
          <a:prstGeom prst="rect">
            <a:avLst/>
          </a:prstGeom>
        </p:spPr>
      </p:pic>
      <p:pic>
        <p:nvPicPr>
          <p:cNvPr id="15" name="图片 14">
            <a:extLst>
              <a:ext uri="{FF2B5EF4-FFF2-40B4-BE49-F238E27FC236}">
                <a16:creationId xmlns:a16="http://schemas.microsoft.com/office/drawing/2014/main" id="{E18F3F16-B110-4139-B973-D8EBEB0C3C4E}"/>
              </a:ext>
            </a:extLst>
          </p:cNvPr>
          <p:cNvPicPr>
            <a:picLocks noChangeAspect="1"/>
          </p:cNvPicPr>
          <p:nvPr/>
        </p:nvPicPr>
        <p:blipFill>
          <a:blip r:embed="rId8"/>
          <a:stretch>
            <a:fillRect/>
          </a:stretch>
        </p:blipFill>
        <p:spPr>
          <a:xfrm>
            <a:off x="1448302" y="2335398"/>
            <a:ext cx="4648090" cy="324716"/>
          </a:xfrm>
          <a:prstGeom prst="rect">
            <a:avLst/>
          </a:prstGeom>
        </p:spPr>
      </p:pic>
      <p:pic>
        <p:nvPicPr>
          <p:cNvPr id="16" name="图片 15">
            <a:extLst>
              <a:ext uri="{FF2B5EF4-FFF2-40B4-BE49-F238E27FC236}">
                <a16:creationId xmlns:a16="http://schemas.microsoft.com/office/drawing/2014/main" id="{C23D4ADA-F1A9-49D8-9DE3-EB59640C28CE}"/>
              </a:ext>
            </a:extLst>
          </p:cNvPr>
          <p:cNvPicPr>
            <a:picLocks noChangeAspect="1"/>
          </p:cNvPicPr>
          <p:nvPr/>
        </p:nvPicPr>
        <p:blipFill>
          <a:blip r:embed="rId9"/>
          <a:stretch>
            <a:fillRect/>
          </a:stretch>
        </p:blipFill>
        <p:spPr>
          <a:xfrm>
            <a:off x="6313562" y="2375300"/>
            <a:ext cx="574603" cy="244912"/>
          </a:xfrm>
          <a:prstGeom prst="rect">
            <a:avLst/>
          </a:prstGeom>
        </p:spPr>
      </p:pic>
      <p:pic>
        <p:nvPicPr>
          <p:cNvPr id="17" name="图片 16">
            <a:extLst>
              <a:ext uri="{FF2B5EF4-FFF2-40B4-BE49-F238E27FC236}">
                <a16:creationId xmlns:a16="http://schemas.microsoft.com/office/drawing/2014/main" id="{0EBAC8BD-53B3-4E20-881D-D4EAF543D5A4}"/>
              </a:ext>
            </a:extLst>
          </p:cNvPr>
          <p:cNvPicPr>
            <a:picLocks noChangeAspect="1"/>
          </p:cNvPicPr>
          <p:nvPr/>
        </p:nvPicPr>
        <p:blipFill>
          <a:blip r:embed="rId10"/>
          <a:stretch>
            <a:fillRect/>
          </a:stretch>
        </p:blipFill>
        <p:spPr>
          <a:xfrm>
            <a:off x="7235058" y="2371941"/>
            <a:ext cx="1770733" cy="221341"/>
          </a:xfrm>
          <a:prstGeom prst="rect">
            <a:avLst/>
          </a:prstGeom>
        </p:spPr>
      </p:pic>
      <p:pic>
        <p:nvPicPr>
          <p:cNvPr id="18" name="图片 17">
            <a:extLst>
              <a:ext uri="{FF2B5EF4-FFF2-40B4-BE49-F238E27FC236}">
                <a16:creationId xmlns:a16="http://schemas.microsoft.com/office/drawing/2014/main" id="{E788BF7F-2483-4C84-89EC-ABA3D6F3A945}"/>
              </a:ext>
            </a:extLst>
          </p:cNvPr>
          <p:cNvPicPr>
            <a:picLocks noChangeAspect="1"/>
          </p:cNvPicPr>
          <p:nvPr/>
        </p:nvPicPr>
        <p:blipFill>
          <a:blip r:embed="rId11"/>
          <a:stretch>
            <a:fillRect/>
          </a:stretch>
        </p:blipFill>
        <p:spPr>
          <a:xfrm>
            <a:off x="1134451" y="4122742"/>
            <a:ext cx="9653413" cy="2254480"/>
          </a:xfrm>
          <a:prstGeom prst="rect">
            <a:avLst/>
          </a:prstGeom>
        </p:spPr>
      </p:pic>
    </p:spTree>
    <p:extLst>
      <p:ext uri="{BB962C8B-B14F-4D97-AF65-F5344CB8AC3E}">
        <p14:creationId xmlns:p14="http://schemas.microsoft.com/office/powerpoint/2010/main" val="3990768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41</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Theoretical analysis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76E5F98D-80AD-4FD9-A147-4E7C34417501}"/>
              </a:ext>
            </a:extLst>
          </p:cNvPr>
          <p:cNvSpPr txBox="1"/>
          <p:nvPr/>
        </p:nvSpPr>
        <p:spPr>
          <a:xfrm>
            <a:off x="6787183" y="2370210"/>
            <a:ext cx="6164495"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Eigen-decomposition</a:t>
            </a: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Self-loop</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B2D2C95E-7696-40BD-A40C-9472E3B13C02}"/>
              </a:ext>
            </a:extLst>
          </p:cNvPr>
          <p:cNvPicPr>
            <a:picLocks noChangeAspect="1"/>
          </p:cNvPicPr>
          <p:nvPr/>
        </p:nvPicPr>
        <p:blipFill>
          <a:blip r:embed="rId3"/>
          <a:stretch>
            <a:fillRect/>
          </a:stretch>
        </p:blipFill>
        <p:spPr>
          <a:xfrm>
            <a:off x="507828" y="1541139"/>
            <a:ext cx="5588172" cy="4292364"/>
          </a:xfrm>
          <a:prstGeom prst="rect">
            <a:avLst/>
          </a:prstGeom>
        </p:spPr>
      </p:pic>
    </p:spTree>
    <p:extLst>
      <p:ext uri="{BB962C8B-B14F-4D97-AF65-F5344CB8AC3E}">
        <p14:creationId xmlns:p14="http://schemas.microsoft.com/office/powerpoint/2010/main" val="2341615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42</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76E5F98D-80AD-4FD9-A147-4E7C34417501}"/>
              </a:ext>
            </a:extLst>
          </p:cNvPr>
          <p:cNvSpPr txBox="1"/>
          <p:nvPr/>
        </p:nvSpPr>
        <p:spPr>
          <a:xfrm>
            <a:off x="756253" y="1370315"/>
            <a:ext cx="6164495" cy="341632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Co-Train a GCN with a Random Walk</a:t>
            </a: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GCN Self-Training</a:t>
            </a:r>
          </a:p>
        </p:txBody>
      </p:sp>
      <p:sp>
        <p:nvSpPr>
          <p:cNvPr id="8" name="文本框 7">
            <a:extLst>
              <a:ext uri="{FF2B5EF4-FFF2-40B4-BE49-F238E27FC236}">
                <a16:creationId xmlns:a16="http://schemas.microsoft.com/office/drawing/2014/main" id="{4CA68F5B-BD3F-4985-A242-137D46BC68AB}"/>
              </a:ext>
            </a:extLst>
          </p:cNvPr>
          <p:cNvSpPr txBox="1"/>
          <p:nvPr/>
        </p:nvSpPr>
        <p:spPr>
          <a:xfrm>
            <a:off x="0" y="314648"/>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Solutions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34DA4DE9-5C7B-4842-AD35-7E3C7A5D458C}"/>
              </a:ext>
            </a:extLst>
          </p:cNvPr>
          <p:cNvPicPr>
            <a:picLocks noChangeAspect="1"/>
          </p:cNvPicPr>
          <p:nvPr/>
        </p:nvPicPr>
        <p:blipFill>
          <a:blip r:embed="rId3"/>
          <a:stretch>
            <a:fillRect/>
          </a:stretch>
        </p:blipFill>
        <p:spPr>
          <a:xfrm>
            <a:off x="6303646" y="1048223"/>
            <a:ext cx="5540059" cy="2380777"/>
          </a:xfrm>
          <a:prstGeom prst="rect">
            <a:avLst/>
          </a:prstGeom>
        </p:spPr>
      </p:pic>
      <p:pic>
        <p:nvPicPr>
          <p:cNvPr id="6" name="图片 5">
            <a:extLst>
              <a:ext uri="{FF2B5EF4-FFF2-40B4-BE49-F238E27FC236}">
                <a16:creationId xmlns:a16="http://schemas.microsoft.com/office/drawing/2014/main" id="{28B33058-0EAB-4539-8A14-10EF328E0C29}"/>
              </a:ext>
            </a:extLst>
          </p:cNvPr>
          <p:cNvPicPr>
            <a:picLocks noChangeAspect="1"/>
          </p:cNvPicPr>
          <p:nvPr/>
        </p:nvPicPr>
        <p:blipFill>
          <a:blip r:embed="rId4"/>
          <a:stretch>
            <a:fillRect/>
          </a:stretch>
        </p:blipFill>
        <p:spPr>
          <a:xfrm>
            <a:off x="6303646" y="4158714"/>
            <a:ext cx="5540059" cy="1879824"/>
          </a:xfrm>
          <a:prstGeom prst="rect">
            <a:avLst/>
          </a:prstGeom>
        </p:spPr>
      </p:pic>
    </p:spTree>
    <p:extLst>
      <p:ext uri="{BB962C8B-B14F-4D97-AF65-F5344CB8AC3E}">
        <p14:creationId xmlns:p14="http://schemas.microsoft.com/office/powerpoint/2010/main" val="1766856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7" name="图片 6">
            <a:extLst>
              <a:ext uri="{FF2B5EF4-FFF2-40B4-BE49-F238E27FC236}">
                <a16:creationId xmlns:a16="http://schemas.microsoft.com/office/drawing/2014/main" id="{A3899702-262F-42A3-ACDF-9EA1EA037877}"/>
              </a:ext>
            </a:extLst>
          </p:cNvPr>
          <p:cNvPicPr>
            <a:picLocks noChangeAspect="1"/>
          </p:cNvPicPr>
          <p:nvPr/>
        </p:nvPicPr>
        <p:blipFill>
          <a:blip r:embed="rId3"/>
          <a:stretch>
            <a:fillRect/>
          </a:stretch>
        </p:blipFill>
        <p:spPr>
          <a:xfrm>
            <a:off x="606175" y="1654765"/>
            <a:ext cx="5650601" cy="3548470"/>
          </a:xfrm>
          <a:prstGeom prst="rect">
            <a:avLst/>
          </a:prstGeom>
        </p:spPr>
      </p:pic>
      <p:pic>
        <p:nvPicPr>
          <p:cNvPr id="8" name="图片 7">
            <a:extLst>
              <a:ext uri="{FF2B5EF4-FFF2-40B4-BE49-F238E27FC236}">
                <a16:creationId xmlns:a16="http://schemas.microsoft.com/office/drawing/2014/main" id="{2F20392F-047E-47B6-ADAD-476178DE19C8}"/>
              </a:ext>
            </a:extLst>
          </p:cNvPr>
          <p:cNvPicPr>
            <a:picLocks noChangeAspect="1"/>
          </p:cNvPicPr>
          <p:nvPr/>
        </p:nvPicPr>
        <p:blipFill>
          <a:blip r:embed="rId4"/>
          <a:stretch>
            <a:fillRect/>
          </a:stretch>
        </p:blipFill>
        <p:spPr>
          <a:xfrm>
            <a:off x="6764503" y="1906910"/>
            <a:ext cx="4862233" cy="3044180"/>
          </a:xfrm>
          <a:prstGeom prst="rect">
            <a:avLst/>
          </a:prstGeom>
        </p:spPr>
      </p:pic>
    </p:spTree>
    <p:extLst>
      <p:ext uri="{BB962C8B-B14F-4D97-AF65-F5344CB8AC3E}">
        <p14:creationId xmlns:p14="http://schemas.microsoft.com/office/powerpoint/2010/main" val="1328634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DeepGCNs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70FE037-8DE3-40BB-884D-4314CA1A2481}"/>
              </a:ext>
            </a:extLst>
          </p:cNvPr>
          <p:cNvSpPr txBox="1"/>
          <p:nvPr/>
        </p:nvSpPr>
        <p:spPr>
          <a:xfrm>
            <a:off x="443009" y="6390930"/>
            <a:ext cx="10159921" cy="523220"/>
          </a:xfrm>
          <a:prstGeom prst="rect">
            <a:avLst/>
          </a:prstGeom>
          <a:noFill/>
        </p:spPr>
        <p:txBody>
          <a:bodyPr wrap="square" rtlCol="0">
            <a:spAutoFit/>
          </a:bodyPr>
          <a:lstStyle/>
          <a:p>
            <a:r>
              <a:rPr lang="en-US" altLang="zh-CN" sz="1400" b="1" i="1" dirty="0" err="1"/>
              <a:t>Guohao</a:t>
            </a:r>
            <a:r>
              <a:rPr lang="en-US" altLang="zh-CN" sz="1400" b="1" i="1" dirty="0"/>
              <a:t> Li, Matthias Muller, Ali </a:t>
            </a:r>
            <a:r>
              <a:rPr lang="en-US" altLang="zh-CN" sz="1400" b="1" i="1" dirty="0" err="1"/>
              <a:t>Thabet</a:t>
            </a:r>
            <a:r>
              <a:rPr lang="en-US" altLang="zh-CN" sz="1400" b="1" i="1" dirty="0"/>
              <a:t>, Bernard Ghanem,</a:t>
            </a:r>
            <a:r>
              <a:rPr lang="en-US" altLang="zh-CN" sz="1400" dirty="0"/>
              <a:t> “</a:t>
            </a:r>
            <a:r>
              <a:rPr lang="en-US" altLang="zh-CN" sz="1400" dirty="0" err="1"/>
              <a:t>DeepGCNs</a:t>
            </a:r>
            <a:r>
              <a:rPr lang="en-US" altLang="zh-CN" sz="1400" dirty="0"/>
              <a:t>: Can GCNs Go as Deep as CNNs?” in the IEEE International Conference on Computer Vision (ICCV), 2019.</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内容占位符 2">
            <a:extLst>
              <a:ext uri="{FF2B5EF4-FFF2-40B4-BE49-F238E27FC236}">
                <a16:creationId xmlns:a16="http://schemas.microsoft.com/office/drawing/2014/main" id="{E9897A8C-8EA6-4D45-94C7-EE8579373C26}"/>
              </a:ext>
            </a:extLst>
          </p:cNvPr>
          <p:cNvSpPr txBox="1">
            <a:spLocks/>
          </p:cNvSpPr>
          <p:nvPr/>
        </p:nvSpPr>
        <p:spPr>
          <a:xfrm>
            <a:off x="919783" y="500944"/>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Residual learning:</a:t>
            </a:r>
            <a:endParaRPr lang="en-US" altLang="zh-CN" dirty="0"/>
          </a:p>
          <a:p>
            <a:pPr marL="914400" lvl="2" indent="0">
              <a:buNone/>
            </a:pPr>
            <a:endParaRPr lang="en-US" altLang="zh-CN" dirty="0"/>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Dense connections:</a:t>
            </a:r>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Dilated aggregation: Dynamically changing neighbors to enlarge the receptive field and alleviate over-smoothing</a:t>
            </a:r>
          </a:p>
          <a:p>
            <a:pPr marL="342900" indent="-342900"/>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GCN model: </a:t>
            </a:r>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5C93EDE0-460D-4B22-9854-88333024DA8E}"/>
              </a:ext>
            </a:extLst>
          </p:cNvPr>
          <p:cNvPicPr>
            <a:picLocks noChangeAspect="1"/>
          </p:cNvPicPr>
          <p:nvPr/>
        </p:nvPicPr>
        <p:blipFill>
          <a:blip r:embed="rId3"/>
          <a:stretch>
            <a:fillRect/>
          </a:stretch>
        </p:blipFill>
        <p:spPr>
          <a:xfrm>
            <a:off x="2682455" y="4700944"/>
            <a:ext cx="5051155" cy="507938"/>
          </a:xfrm>
          <a:prstGeom prst="rect">
            <a:avLst/>
          </a:prstGeom>
        </p:spPr>
      </p:pic>
      <p:pic>
        <p:nvPicPr>
          <p:cNvPr id="4" name="图片 3">
            <a:extLst>
              <a:ext uri="{FF2B5EF4-FFF2-40B4-BE49-F238E27FC236}">
                <a16:creationId xmlns:a16="http://schemas.microsoft.com/office/drawing/2014/main" id="{FF890867-BE6F-4232-821A-8DB3236860A0}"/>
              </a:ext>
            </a:extLst>
          </p:cNvPr>
          <p:cNvPicPr>
            <a:picLocks noChangeAspect="1"/>
          </p:cNvPicPr>
          <p:nvPr/>
        </p:nvPicPr>
        <p:blipFill>
          <a:blip r:embed="rId4"/>
          <a:stretch>
            <a:fillRect/>
          </a:stretch>
        </p:blipFill>
        <p:spPr>
          <a:xfrm>
            <a:off x="2729298" y="5296608"/>
            <a:ext cx="3410591" cy="293098"/>
          </a:xfrm>
          <a:prstGeom prst="rect">
            <a:avLst/>
          </a:prstGeom>
        </p:spPr>
      </p:pic>
      <p:pic>
        <p:nvPicPr>
          <p:cNvPr id="7" name="图片 6">
            <a:extLst>
              <a:ext uri="{FF2B5EF4-FFF2-40B4-BE49-F238E27FC236}">
                <a16:creationId xmlns:a16="http://schemas.microsoft.com/office/drawing/2014/main" id="{2973E9CC-6B53-4D0D-840E-7FB5DED90C8F}"/>
              </a:ext>
            </a:extLst>
          </p:cNvPr>
          <p:cNvPicPr>
            <a:picLocks noChangeAspect="1"/>
          </p:cNvPicPr>
          <p:nvPr/>
        </p:nvPicPr>
        <p:blipFill>
          <a:blip r:embed="rId5"/>
          <a:stretch>
            <a:fillRect/>
          </a:stretch>
        </p:blipFill>
        <p:spPr>
          <a:xfrm>
            <a:off x="2729298" y="5779961"/>
            <a:ext cx="3492771" cy="273757"/>
          </a:xfrm>
          <a:prstGeom prst="rect">
            <a:avLst/>
          </a:prstGeom>
        </p:spPr>
      </p:pic>
      <p:pic>
        <p:nvPicPr>
          <p:cNvPr id="9" name="图片 8">
            <a:extLst>
              <a:ext uri="{FF2B5EF4-FFF2-40B4-BE49-F238E27FC236}">
                <a16:creationId xmlns:a16="http://schemas.microsoft.com/office/drawing/2014/main" id="{2C11A499-C192-4956-AB33-E4FE20312CE9}"/>
              </a:ext>
            </a:extLst>
          </p:cNvPr>
          <p:cNvPicPr>
            <a:picLocks noChangeAspect="1"/>
          </p:cNvPicPr>
          <p:nvPr/>
        </p:nvPicPr>
        <p:blipFill>
          <a:blip r:embed="rId6"/>
          <a:stretch>
            <a:fillRect/>
          </a:stretch>
        </p:blipFill>
        <p:spPr>
          <a:xfrm>
            <a:off x="4228213" y="991750"/>
            <a:ext cx="3462745" cy="750412"/>
          </a:xfrm>
          <a:prstGeom prst="rect">
            <a:avLst/>
          </a:prstGeom>
        </p:spPr>
      </p:pic>
      <p:pic>
        <p:nvPicPr>
          <p:cNvPr id="11" name="图片 10">
            <a:extLst>
              <a:ext uri="{FF2B5EF4-FFF2-40B4-BE49-F238E27FC236}">
                <a16:creationId xmlns:a16="http://schemas.microsoft.com/office/drawing/2014/main" id="{134100BB-34C3-47B1-926A-0A49B82F8FBE}"/>
              </a:ext>
            </a:extLst>
          </p:cNvPr>
          <p:cNvPicPr>
            <a:picLocks noChangeAspect="1"/>
          </p:cNvPicPr>
          <p:nvPr/>
        </p:nvPicPr>
        <p:blipFill>
          <a:blip r:embed="rId7"/>
          <a:stretch>
            <a:fillRect/>
          </a:stretch>
        </p:blipFill>
        <p:spPr>
          <a:xfrm>
            <a:off x="4228213" y="1994770"/>
            <a:ext cx="3505397" cy="1033431"/>
          </a:xfrm>
          <a:prstGeom prst="rect">
            <a:avLst/>
          </a:prstGeom>
        </p:spPr>
      </p:pic>
    </p:spTree>
    <p:extLst>
      <p:ext uri="{BB962C8B-B14F-4D97-AF65-F5344CB8AC3E}">
        <p14:creationId xmlns:p14="http://schemas.microsoft.com/office/powerpoint/2010/main" val="4202007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Dilated aggregation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内容占位符 2">
            <a:extLst>
              <a:ext uri="{FF2B5EF4-FFF2-40B4-BE49-F238E27FC236}">
                <a16:creationId xmlns:a16="http://schemas.microsoft.com/office/drawing/2014/main" id="{E9897A8C-8EA6-4D45-94C7-EE8579373C26}"/>
              </a:ext>
            </a:extLst>
          </p:cNvPr>
          <p:cNvSpPr txBox="1">
            <a:spLocks/>
          </p:cNvSpPr>
          <p:nvPr/>
        </p:nvSpPr>
        <p:spPr>
          <a:xfrm>
            <a:off x="919783" y="106340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      Dilated k-NN returns the k nearest neighbors within the k*d neighborhood region by skipping every d neighbors. The nearest neighbors are determined based on a pre-defined distance metric. Experiments use the L2 distance in the feature space of the current layer.</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76DFA861-C0F8-4678-8963-E275A0AC1ECB}"/>
              </a:ext>
            </a:extLst>
          </p:cNvPr>
          <p:cNvPicPr>
            <a:picLocks noChangeAspect="1"/>
          </p:cNvPicPr>
          <p:nvPr/>
        </p:nvPicPr>
        <p:blipFill>
          <a:blip r:embed="rId3"/>
          <a:stretch>
            <a:fillRect/>
          </a:stretch>
        </p:blipFill>
        <p:spPr>
          <a:xfrm>
            <a:off x="3335439" y="2038090"/>
            <a:ext cx="5116581" cy="592093"/>
          </a:xfrm>
          <a:prstGeom prst="rect">
            <a:avLst/>
          </a:prstGeom>
        </p:spPr>
      </p:pic>
      <p:pic>
        <p:nvPicPr>
          <p:cNvPr id="4" name="图片 3">
            <a:extLst>
              <a:ext uri="{FF2B5EF4-FFF2-40B4-BE49-F238E27FC236}">
                <a16:creationId xmlns:a16="http://schemas.microsoft.com/office/drawing/2014/main" id="{DADC6FB3-7ABE-4164-9814-889ED2E08C12}"/>
              </a:ext>
            </a:extLst>
          </p:cNvPr>
          <p:cNvPicPr>
            <a:picLocks noChangeAspect="1"/>
          </p:cNvPicPr>
          <p:nvPr/>
        </p:nvPicPr>
        <p:blipFill>
          <a:blip r:embed="rId4"/>
          <a:stretch>
            <a:fillRect/>
          </a:stretch>
        </p:blipFill>
        <p:spPr>
          <a:xfrm>
            <a:off x="2362352" y="3059527"/>
            <a:ext cx="6932150" cy="2211116"/>
          </a:xfrm>
          <a:prstGeom prst="rect">
            <a:avLst/>
          </a:prstGeom>
        </p:spPr>
      </p:pic>
    </p:spTree>
    <p:extLst>
      <p:ext uri="{BB962C8B-B14F-4D97-AF65-F5344CB8AC3E}">
        <p14:creationId xmlns:p14="http://schemas.microsoft.com/office/powerpoint/2010/main" val="2547992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Architecture</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E282A696-B884-4A71-A519-D58DF601957D}"/>
              </a:ext>
            </a:extLst>
          </p:cNvPr>
          <p:cNvPicPr>
            <a:picLocks noChangeAspect="1"/>
          </p:cNvPicPr>
          <p:nvPr/>
        </p:nvPicPr>
        <p:blipFill>
          <a:blip r:embed="rId3"/>
          <a:stretch>
            <a:fillRect/>
          </a:stretch>
        </p:blipFill>
        <p:spPr>
          <a:xfrm>
            <a:off x="205915" y="1613047"/>
            <a:ext cx="11830566" cy="3616499"/>
          </a:xfrm>
          <a:prstGeom prst="rect">
            <a:avLst/>
          </a:prstGeom>
        </p:spPr>
      </p:pic>
    </p:spTree>
    <p:extLst>
      <p:ext uri="{BB962C8B-B14F-4D97-AF65-F5344CB8AC3E}">
        <p14:creationId xmlns:p14="http://schemas.microsoft.com/office/powerpoint/2010/main" val="862970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a:extLst>
              <a:ext uri="{FF2B5EF4-FFF2-40B4-BE49-F238E27FC236}">
                <a16:creationId xmlns:a16="http://schemas.microsoft.com/office/drawing/2014/main" id="{51A40214-DC18-40F5-8D77-54D5C60ED0B9}"/>
              </a:ext>
            </a:extLst>
          </p:cNvPr>
          <p:cNvPicPr>
            <a:picLocks noChangeAspect="1"/>
          </p:cNvPicPr>
          <p:nvPr/>
        </p:nvPicPr>
        <p:blipFill>
          <a:blip r:embed="rId3"/>
          <a:stretch>
            <a:fillRect/>
          </a:stretch>
        </p:blipFill>
        <p:spPr>
          <a:xfrm>
            <a:off x="1205247" y="866839"/>
            <a:ext cx="9172144" cy="4634347"/>
          </a:xfrm>
          <a:prstGeom prst="rect">
            <a:avLst/>
          </a:prstGeom>
        </p:spPr>
      </p:pic>
      <p:sp>
        <p:nvSpPr>
          <p:cNvPr id="4" name="文本框 3">
            <a:extLst>
              <a:ext uri="{FF2B5EF4-FFF2-40B4-BE49-F238E27FC236}">
                <a16:creationId xmlns:a16="http://schemas.microsoft.com/office/drawing/2014/main" id="{A50791D6-BF5B-42CA-8A90-F248A42B86EA}"/>
              </a:ext>
            </a:extLst>
          </p:cNvPr>
          <p:cNvSpPr txBox="1"/>
          <p:nvPr/>
        </p:nvSpPr>
        <p:spPr>
          <a:xfrm>
            <a:off x="524592" y="5815464"/>
            <a:ext cx="9698195" cy="400110"/>
          </a:xfrm>
          <a:prstGeom prst="rect">
            <a:avLst/>
          </a:prstGeom>
          <a:noFill/>
        </p:spPr>
        <p:txBody>
          <a:bodyPr wrap="square" rtlCol="0">
            <a:spAutoFit/>
          </a:bodyPr>
          <a:lstStyle/>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mIoU</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mean intersection over union TP/(FP+FN+TP)                   dataset: S3DIS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41357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Experiments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65987556-25F0-4845-BE3F-D6F10554B9A9}"/>
              </a:ext>
            </a:extLst>
          </p:cNvPr>
          <p:cNvPicPr>
            <a:picLocks noChangeAspect="1"/>
          </p:cNvPicPr>
          <p:nvPr/>
        </p:nvPicPr>
        <p:blipFill>
          <a:blip r:embed="rId3"/>
          <a:stretch>
            <a:fillRect/>
          </a:stretch>
        </p:blipFill>
        <p:spPr>
          <a:xfrm>
            <a:off x="1366464" y="984123"/>
            <a:ext cx="8788712" cy="5375145"/>
          </a:xfrm>
          <a:prstGeom prst="rect">
            <a:avLst/>
          </a:prstGeom>
        </p:spPr>
      </p:pic>
    </p:spTree>
    <p:extLst>
      <p:ext uri="{BB962C8B-B14F-4D97-AF65-F5344CB8AC3E}">
        <p14:creationId xmlns:p14="http://schemas.microsoft.com/office/powerpoint/2010/main" val="196365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49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References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32DEBF39-77C6-451D-B9C3-5C85FB8460A9}"/>
              </a:ext>
            </a:extLst>
          </p:cNvPr>
          <p:cNvSpPr txBox="1"/>
          <p:nvPr/>
        </p:nvSpPr>
        <p:spPr>
          <a:xfrm>
            <a:off x="840557" y="1054238"/>
            <a:ext cx="10510886" cy="6863417"/>
          </a:xfrm>
          <a:prstGeom prst="rect">
            <a:avLst/>
          </a:prstGeom>
          <a:noFill/>
        </p:spPr>
        <p:txBody>
          <a:bodyPr wrap="square" rtlCol="0">
            <a:spAutoFit/>
          </a:bodyPr>
          <a:lstStyle/>
          <a:p>
            <a:r>
              <a:rPr lang="en-US" altLang="zh-CN" sz="2000" dirty="0"/>
              <a:t>[1]W. Hamilton, Z. Ying, and J. </a:t>
            </a:r>
            <a:r>
              <a:rPr lang="en-US" altLang="zh-CN" sz="2000" dirty="0" err="1"/>
              <a:t>Leskovec</a:t>
            </a:r>
            <a:r>
              <a:rPr lang="en-US" altLang="zh-CN" sz="2000" dirty="0"/>
              <a:t>, “Inductive representation learning on large graphs,” in </a:t>
            </a:r>
            <a:r>
              <a:rPr lang="en-US" altLang="zh-CN" sz="2000" dirty="0" err="1"/>
              <a:t>NeurIPS</a:t>
            </a:r>
            <a:r>
              <a:rPr lang="en-US" altLang="zh-CN" sz="2000" dirty="0"/>
              <a:t>, 2017.</a:t>
            </a:r>
          </a:p>
          <a:p>
            <a:endParaRPr lang="en-US" altLang="zh-CN" sz="2000" dirty="0"/>
          </a:p>
          <a:p>
            <a:r>
              <a:rPr lang="en-US" altLang="zh-CN" sz="2000" dirty="0"/>
              <a:t>[2]J. Chen, T. Ma, and C. Xiao, “</a:t>
            </a:r>
            <a:r>
              <a:rPr lang="en-US" altLang="zh-CN" sz="2000" dirty="0" err="1"/>
              <a:t>Fastgcn</a:t>
            </a:r>
            <a:r>
              <a:rPr lang="en-US" altLang="zh-CN" sz="2000" dirty="0"/>
              <a:t>: fast learning with graph convolutional networks via importance sampling,” in Proceedings of the 7th International Conference on Learning Representations, 2018.</a:t>
            </a:r>
          </a:p>
          <a:p>
            <a:endParaRPr lang="en-US" altLang="zh-CN" sz="2000" dirty="0"/>
          </a:p>
          <a:p>
            <a:r>
              <a:rPr lang="en-US" altLang="zh-CN" sz="2000" dirty="0"/>
              <a:t>[3]J. Chen, J. Zhu, and L. Song, “Stochastic training of graph convolutional networks with variance reduction,” in International Conference on Machine Learning, 2018.</a:t>
            </a:r>
          </a:p>
          <a:p>
            <a:endParaRPr lang="en-US" altLang="zh-CN" sz="2000" dirty="0"/>
          </a:p>
          <a:p>
            <a:r>
              <a:rPr lang="en-US" altLang="zh-CN" sz="2000" dirty="0"/>
              <a:t>[4]M. </a:t>
            </a:r>
            <a:r>
              <a:rPr lang="en-US" altLang="zh-CN" sz="2000" dirty="0" err="1"/>
              <a:t>Niepert</a:t>
            </a:r>
            <a:r>
              <a:rPr lang="en-US" altLang="zh-CN" sz="2000" dirty="0"/>
              <a:t>, M. Ahmed, and K. </a:t>
            </a:r>
            <a:r>
              <a:rPr lang="en-US" altLang="zh-CN" sz="2000" dirty="0" err="1"/>
              <a:t>Kutzkov</a:t>
            </a:r>
            <a:r>
              <a:rPr lang="en-US" altLang="zh-CN" sz="2000" dirty="0"/>
              <a:t>, “Learning convolutional neural networks for graphs,” in International Conference on Machine Learning, 2016.</a:t>
            </a:r>
          </a:p>
          <a:p>
            <a:endParaRPr lang="en-US" altLang="zh-CN" sz="2000" dirty="0"/>
          </a:p>
          <a:p>
            <a:r>
              <a:rPr lang="en-US" altLang="zh-CN" sz="2000" dirty="0"/>
              <a:t>[5]H. Gao, Z. Wang, and S. Ji, “Large-scale learnable graph convolutional networks,” in Proceedings of the 24th ACM SIGKDD International Conference on Knowledge Discovery &amp;amp; Data Mining, 2018.</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75188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3719245" cy="584775"/>
          </a:xfrm>
          <a:prstGeom prst="rect">
            <a:avLst/>
          </a:prstGeom>
          <a:noFill/>
        </p:spPr>
        <p:txBody>
          <a:bodyPr wrap="square" rtlCol="0">
            <a:spAutoFit/>
          </a:bodyPr>
          <a:lstStyle/>
          <a:p>
            <a:pPr algn="ct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GCN</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内容占位符 2">
            <a:extLst>
              <a:ext uri="{FF2B5EF4-FFF2-40B4-BE49-F238E27FC236}">
                <a16:creationId xmlns:a16="http://schemas.microsoft.com/office/drawing/2014/main" id="{A6C0B0D9-E7DA-4D65-8DD3-B0DE43DB119D}"/>
              </a:ext>
            </a:extLst>
          </p:cNvPr>
          <p:cNvSpPr txBox="1">
            <a:spLocks/>
          </p:cNvSpPr>
          <p:nvPr/>
        </p:nvSpPr>
        <p:spPr>
          <a:xfrm>
            <a:off x="345040" y="96259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r>
              <a:rPr lang="en-US" altLang="zh-CN" dirty="0"/>
              <a:t>where                          ,with</a:t>
            </a:r>
          </a:p>
        </p:txBody>
      </p:sp>
      <p:pic>
        <p:nvPicPr>
          <p:cNvPr id="15" name="图片 14">
            <a:extLst>
              <a:ext uri="{FF2B5EF4-FFF2-40B4-BE49-F238E27FC236}">
                <a16:creationId xmlns:a16="http://schemas.microsoft.com/office/drawing/2014/main" id="{5C3FEA8E-CC75-4068-96F7-E9E80FE914FB}"/>
              </a:ext>
            </a:extLst>
          </p:cNvPr>
          <p:cNvPicPr>
            <a:picLocks noChangeAspect="1"/>
          </p:cNvPicPr>
          <p:nvPr>
            <p:custDataLst>
              <p:tags r:id="rId1"/>
            </p:custDataLst>
          </p:nvPr>
        </p:nvPicPr>
        <p:blipFill>
          <a:blip r:embed="rId8"/>
          <a:stretch>
            <a:fillRect/>
          </a:stretch>
        </p:blipFill>
        <p:spPr>
          <a:xfrm>
            <a:off x="1838942" y="1367199"/>
            <a:ext cx="2859886" cy="276114"/>
          </a:xfrm>
          <a:prstGeom prst="rect">
            <a:avLst/>
          </a:prstGeom>
        </p:spPr>
      </p:pic>
      <p:pic>
        <p:nvPicPr>
          <p:cNvPr id="11" name="图片 10">
            <a:extLst>
              <a:ext uri="{FF2B5EF4-FFF2-40B4-BE49-F238E27FC236}">
                <a16:creationId xmlns:a16="http://schemas.microsoft.com/office/drawing/2014/main" id="{82D12120-8310-40EB-A8AD-AFA6BAC4F266}"/>
              </a:ext>
            </a:extLst>
          </p:cNvPr>
          <p:cNvPicPr>
            <a:picLocks noChangeAspect="1"/>
          </p:cNvPicPr>
          <p:nvPr>
            <p:custDataLst>
              <p:tags r:id="rId2"/>
            </p:custDataLst>
          </p:nvPr>
        </p:nvPicPr>
        <p:blipFill>
          <a:blip r:embed="rId9"/>
          <a:stretch>
            <a:fillRect/>
          </a:stretch>
        </p:blipFill>
        <p:spPr>
          <a:xfrm>
            <a:off x="1838942" y="1966411"/>
            <a:ext cx="2209075" cy="309041"/>
          </a:xfrm>
          <a:prstGeom prst="rect">
            <a:avLst/>
          </a:prstGeom>
        </p:spPr>
      </p:pic>
      <p:pic>
        <p:nvPicPr>
          <p:cNvPr id="17" name="图片 16">
            <a:extLst>
              <a:ext uri="{FF2B5EF4-FFF2-40B4-BE49-F238E27FC236}">
                <a16:creationId xmlns:a16="http://schemas.microsoft.com/office/drawing/2014/main" id="{0914562A-B217-471E-9E12-90621E72F7D1}"/>
              </a:ext>
            </a:extLst>
          </p:cNvPr>
          <p:cNvPicPr>
            <a:picLocks noChangeAspect="1"/>
          </p:cNvPicPr>
          <p:nvPr>
            <p:custDataLst>
              <p:tags r:id="rId3"/>
            </p:custDataLst>
          </p:nvPr>
        </p:nvPicPr>
        <p:blipFill>
          <a:blip r:embed="rId10"/>
          <a:stretch>
            <a:fillRect/>
          </a:stretch>
        </p:blipFill>
        <p:spPr>
          <a:xfrm>
            <a:off x="1916351" y="2631477"/>
            <a:ext cx="2131666" cy="276114"/>
          </a:xfrm>
          <a:prstGeom prst="rect">
            <a:avLst/>
          </a:prstGeom>
        </p:spPr>
      </p:pic>
      <p:pic>
        <p:nvPicPr>
          <p:cNvPr id="19" name="图片 18">
            <a:extLst>
              <a:ext uri="{FF2B5EF4-FFF2-40B4-BE49-F238E27FC236}">
                <a16:creationId xmlns:a16="http://schemas.microsoft.com/office/drawing/2014/main" id="{2EC83852-B9F4-4F41-BFFC-4EA42A8C46E6}"/>
              </a:ext>
            </a:extLst>
          </p:cNvPr>
          <p:cNvPicPr>
            <a:picLocks noChangeAspect="1"/>
          </p:cNvPicPr>
          <p:nvPr>
            <p:custDataLst>
              <p:tags r:id="rId4"/>
            </p:custDataLst>
          </p:nvPr>
        </p:nvPicPr>
        <p:blipFill>
          <a:blip r:embed="rId11"/>
          <a:stretch>
            <a:fillRect/>
          </a:stretch>
        </p:blipFill>
        <p:spPr>
          <a:xfrm>
            <a:off x="4933879" y="2631477"/>
            <a:ext cx="2793143" cy="576000"/>
          </a:xfrm>
          <a:prstGeom prst="rect">
            <a:avLst/>
          </a:prstGeom>
        </p:spPr>
      </p:pic>
      <p:pic>
        <p:nvPicPr>
          <p:cNvPr id="21" name="图片 20">
            <a:extLst>
              <a:ext uri="{FF2B5EF4-FFF2-40B4-BE49-F238E27FC236}">
                <a16:creationId xmlns:a16="http://schemas.microsoft.com/office/drawing/2014/main" id="{D5406E58-94AA-4C43-8BE9-C5B9C02F430A}"/>
              </a:ext>
            </a:extLst>
          </p:cNvPr>
          <p:cNvPicPr>
            <a:picLocks noChangeAspect="1"/>
          </p:cNvPicPr>
          <p:nvPr>
            <p:custDataLst>
              <p:tags r:id="rId5"/>
            </p:custDataLst>
          </p:nvPr>
        </p:nvPicPr>
        <p:blipFill>
          <a:blip r:embed="rId12"/>
          <a:stretch>
            <a:fillRect/>
          </a:stretch>
        </p:blipFill>
        <p:spPr>
          <a:xfrm>
            <a:off x="907859" y="3485653"/>
            <a:ext cx="1862166" cy="309040"/>
          </a:xfrm>
          <a:prstGeom prst="rect">
            <a:avLst/>
          </a:prstGeom>
        </p:spPr>
      </p:pic>
      <p:sp>
        <p:nvSpPr>
          <p:cNvPr id="22" name="文本框 21">
            <a:extLst>
              <a:ext uri="{FF2B5EF4-FFF2-40B4-BE49-F238E27FC236}">
                <a16:creationId xmlns:a16="http://schemas.microsoft.com/office/drawing/2014/main" id="{FB2672A9-7913-4509-A80E-5FABE30788DE}"/>
              </a:ext>
            </a:extLst>
          </p:cNvPr>
          <p:cNvSpPr txBox="1"/>
          <p:nvPr/>
        </p:nvSpPr>
        <p:spPr>
          <a:xfrm>
            <a:off x="745842" y="4333543"/>
            <a:ext cx="4472683" cy="1200329"/>
          </a:xfrm>
          <a:prstGeom prst="rect">
            <a:avLst/>
          </a:prstGeom>
          <a:noFill/>
        </p:spPr>
        <p:txBody>
          <a:bodyPr wrap="square" rtlCol="0">
            <a:spAutoFit/>
          </a:bodyPr>
          <a:lstStyle/>
          <a:p>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Problems:</a:t>
            </a:r>
          </a:p>
          <a:p>
            <a:pPr marL="342900" indent="-342900">
              <a:buFont typeface="Arial" panose="020B0604020202020204" pitchFamily="34" charset="0"/>
              <a:buChar char="•"/>
            </a:pPr>
            <a:r>
              <a:rPr lang="en-US" altLang="zh-CN" sz="2400" dirty="0" err="1">
                <a:latin typeface="Arial" panose="020B0604020202020204" pitchFamily="34" charset="0"/>
                <a:ea typeface="微软雅黑" panose="020B0503020204020204" pitchFamily="34" charset="-122"/>
                <a:cs typeface="+mn-ea"/>
                <a:sym typeface="Arial" panose="020B0604020202020204" pitchFamily="34" charset="0"/>
              </a:rPr>
              <a:t>Transductive</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Exponential increase</a:t>
            </a: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3710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50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443009" y="282064"/>
            <a:ext cx="9172144"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References</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32DEBF39-77C6-451D-B9C3-5C85FB8460A9}"/>
              </a:ext>
            </a:extLst>
          </p:cNvPr>
          <p:cNvSpPr txBox="1"/>
          <p:nvPr/>
        </p:nvSpPr>
        <p:spPr>
          <a:xfrm>
            <a:off x="840557" y="1054238"/>
            <a:ext cx="10510886" cy="1938992"/>
          </a:xfrm>
          <a:prstGeom prst="rect">
            <a:avLst/>
          </a:prstGeom>
          <a:noFill/>
        </p:spPr>
        <p:txBody>
          <a:bodyPr wrap="square" rtlCol="0">
            <a:spAutoFit/>
          </a:bodyPr>
          <a:lstStyle/>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8E9A4E62-1660-48C9-989B-28A3F16471BD}"/>
              </a:ext>
            </a:extLst>
          </p:cNvPr>
          <p:cNvSpPr txBox="1"/>
          <p:nvPr/>
        </p:nvSpPr>
        <p:spPr>
          <a:xfrm>
            <a:off x="840557" y="1054238"/>
            <a:ext cx="10510886" cy="6247864"/>
          </a:xfrm>
          <a:prstGeom prst="rect">
            <a:avLst/>
          </a:prstGeom>
          <a:noFill/>
        </p:spPr>
        <p:txBody>
          <a:bodyPr wrap="square" rtlCol="0">
            <a:spAutoFit/>
          </a:bodyPr>
          <a:lstStyle/>
          <a:p>
            <a:r>
              <a:rPr lang="en-US" altLang="zh-CN" sz="2000" dirty="0"/>
              <a:t>[6] K. Xu, W. Hu, J. </a:t>
            </a:r>
            <a:r>
              <a:rPr lang="en-US" altLang="zh-CN" sz="2000" dirty="0" err="1"/>
              <a:t>Leskovec</a:t>
            </a:r>
            <a:r>
              <a:rPr lang="en-US" altLang="zh-CN" sz="2000" dirty="0"/>
              <a:t>, and S. </a:t>
            </a:r>
            <a:r>
              <a:rPr lang="en-US" altLang="zh-CN" sz="2000" dirty="0" err="1"/>
              <a:t>Jegelka</a:t>
            </a:r>
            <a:r>
              <a:rPr lang="en-US" altLang="zh-CN" sz="2000" dirty="0"/>
              <a:t>, “How powerful are graph neural networks?” in Proceedings of the 8th International Conference on Learning Representations, 2019.</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p>
          <a:p>
            <a:r>
              <a:rPr lang="en-US" altLang="zh-CN" sz="2000" dirty="0"/>
              <a:t>[7] </a:t>
            </a:r>
            <a:r>
              <a:rPr lang="en-US" altLang="zh-CN" sz="2000" dirty="0" err="1"/>
              <a:t>Nima</a:t>
            </a:r>
            <a:r>
              <a:rPr lang="en-US" altLang="zh-CN" sz="2000" dirty="0"/>
              <a:t> </a:t>
            </a:r>
            <a:r>
              <a:rPr lang="en-US" altLang="zh-CN" sz="2000" dirty="0" err="1"/>
              <a:t>Dehmamy</a:t>
            </a:r>
            <a:r>
              <a:rPr lang="en-US" altLang="zh-CN" sz="2000" dirty="0"/>
              <a:t>, Albert-Laszlo </a:t>
            </a:r>
            <a:r>
              <a:rPr lang="en-US" altLang="zh-CN" sz="2000" dirty="0" err="1"/>
              <a:t>Barabasi</a:t>
            </a:r>
            <a:r>
              <a:rPr lang="en-US" altLang="zh-CN" sz="2000" dirty="0"/>
              <a:t> and Rose Yu, “Understanding the representation power of graph neural networks in learning graph topology” in 33</a:t>
            </a:r>
            <a:r>
              <a:rPr lang="en-US" altLang="zh-CN" sz="2000" baseline="30000" dirty="0"/>
              <a:t>rd</a:t>
            </a:r>
            <a:r>
              <a:rPr lang="en-US" altLang="zh-CN" sz="2000" dirty="0"/>
              <a:t> Conference on Neural Information Processing Systems, 2019.</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p>
          <a:p>
            <a:r>
              <a:rPr lang="en-US" altLang="zh-CN" sz="2000" dirty="0"/>
              <a:t>[8] Q. Li, Z. Han, and X.-M. Wu, “Deeper insights into graph convolutional networks for semi-supervised learning,” in Proceedings of the Thirty-Second AAAI Conference on Artificial Intelligence, 2018.</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p>
          <a:p>
            <a:r>
              <a:rPr lang="en-US" altLang="zh-CN" sz="2000" dirty="0"/>
              <a:t>[9]</a:t>
            </a:r>
            <a:r>
              <a:rPr lang="en-US" altLang="zh-CN" sz="2000" b="1" i="1" dirty="0"/>
              <a:t> </a:t>
            </a:r>
            <a:r>
              <a:rPr lang="en-US" altLang="zh-CN" sz="2000" dirty="0" err="1">
                <a:latin typeface="+mn-ea"/>
              </a:rPr>
              <a:t>Guohao</a:t>
            </a:r>
            <a:r>
              <a:rPr lang="en-US" altLang="zh-CN" sz="2000" dirty="0">
                <a:latin typeface="+mn-ea"/>
              </a:rPr>
              <a:t> Li, Matthias Muller, Ali </a:t>
            </a:r>
            <a:r>
              <a:rPr lang="en-US" altLang="zh-CN" sz="2000" dirty="0" err="1">
                <a:latin typeface="+mn-ea"/>
              </a:rPr>
              <a:t>Thabet</a:t>
            </a:r>
            <a:r>
              <a:rPr lang="en-US" altLang="zh-CN" sz="2000" dirty="0">
                <a:latin typeface="+mn-ea"/>
              </a:rPr>
              <a:t>, Bernard Ghanem</a:t>
            </a:r>
            <a:r>
              <a:rPr lang="en-US" altLang="zh-CN" sz="1400" dirty="0">
                <a:latin typeface="+mn-ea"/>
              </a:rPr>
              <a:t>, </a:t>
            </a:r>
            <a:r>
              <a:rPr lang="en-US" altLang="zh-CN" sz="2000" dirty="0"/>
              <a:t>“</a:t>
            </a:r>
            <a:r>
              <a:rPr lang="en-US" altLang="zh-CN" sz="2000" dirty="0" err="1"/>
              <a:t>DeepGCNs</a:t>
            </a:r>
            <a:r>
              <a:rPr lang="en-US" altLang="zh-CN" sz="2000" dirty="0"/>
              <a:t>: Can GCNs Go as Deep as CNNs?” in the IEEE International Conference on Computer Vision (ICCV), 2019.</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457200" indent="-457200">
              <a:buFont typeface="+mj-lt"/>
              <a:buAutoNum type="arabicPeriod"/>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8700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pPr algn="ct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GraphSAGE</a:t>
            </a: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SAmple</a:t>
            </a: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and </a:t>
            </a:r>
            <a:r>
              <a:rPr lang="en-US" altLang="zh-CN" sz="3200" dirty="0" err="1">
                <a:latin typeface="Arial" panose="020B0604020202020204" pitchFamily="34" charset="0"/>
                <a:ea typeface="微软雅黑" panose="020B0503020204020204" pitchFamily="34" charset="-122"/>
                <a:cs typeface="+mn-ea"/>
                <a:sym typeface="Arial" panose="020B0604020202020204" pitchFamily="34" charset="0"/>
              </a:rPr>
              <a:t>aggreGatE</a:t>
            </a:r>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7CF530BC-3D3D-46F3-864D-3562C9A276B6}"/>
              </a:ext>
            </a:extLst>
          </p:cNvPr>
          <p:cNvPicPr>
            <a:picLocks noChangeAspect="1"/>
          </p:cNvPicPr>
          <p:nvPr/>
        </p:nvPicPr>
        <p:blipFill>
          <a:blip r:embed="rId3"/>
          <a:stretch>
            <a:fillRect/>
          </a:stretch>
        </p:blipFill>
        <p:spPr>
          <a:xfrm>
            <a:off x="524592" y="876940"/>
            <a:ext cx="10078338" cy="4984665"/>
          </a:xfrm>
          <a:prstGeom prst="rect">
            <a:avLst/>
          </a:prstGeom>
        </p:spPr>
      </p:pic>
      <p:pic>
        <p:nvPicPr>
          <p:cNvPr id="2" name="图片 1">
            <a:extLst>
              <a:ext uri="{FF2B5EF4-FFF2-40B4-BE49-F238E27FC236}">
                <a16:creationId xmlns:a16="http://schemas.microsoft.com/office/drawing/2014/main" id="{18209253-F8D0-4C21-A264-398EEC85E2C2}"/>
              </a:ext>
            </a:extLst>
          </p:cNvPr>
          <p:cNvPicPr>
            <a:picLocks noChangeAspect="1"/>
          </p:cNvPicPr>
          <p:nvPr/>
        </p:nvPicPr>
        <p:blipFill>
          <a:blip r:embed="rId4"/>
          <a:stretch>
            <a:fillRect/>
          </a:stretch>
        </p:blipFill>
        <p:spPr>
          <a:xfrm>
            <a:off x="8258175" y="2299592"/>
            <a:ext cx="3933825" cy="3438525"/>
          </a:xfrm>
          <a:prstGeom prst="rect">
            <a:avLst/>
          </a:prstGeom>
        </p:spPr>
      </p:pic>
      <p:sp>
        <p:nvSpPr>
          <p:cNvPr id="6" name="文本框 5">
            <a:extLst>
              <a:ext uri="{FF2B5EF4-FFF2-40B4-BE49-F238E27FC236}">
                <a16:creationId xmlns:a16="http://schemas.microsoft.com/office/drawing/2014/main" id="{070FE037-8DE3-40BB-884D-4314CA1A2481}"/>
              </a:ext>
            </a:extLst>
          </p:cNvPr>
          <p:cNvSpPr txBox="1"/>
          <p:nvPr/>
        </p:nvSpPr>
        <p:spPr>
          <a:xfrm>
            <a:off x="443009" y="6428811"/>
            <a:ext cx="8938517" cy="307777"/>
          </a:xfrm>
          <a:prstGeom prst="rect">
            <a:avLst/>
          </a:prstGeom>
          <a:noFill/>
        </p:spPr>
        <p:txBody>
          <a:bodyPr wrap="square" rtlCol="0">
            <a:spAutoFit/>
          </a:bodyPr>
          <a:lstStyle/>
          <a:p>
            <a:r>
              <a:rPr lang="en-US" altLang="zh-CN" sz="1400" dirty="0"/>
              <a:t>W. Hamilton, Z. Ying, and J. </a:t>
            </a:r>
            <a:r>
              <a:rPr lang="en-US" altLang="zh-CN" sz="1400" dirty="0" err="1"/>
              <a:t>Leskovec</a:t>
            </a:r>
            <a:r>
              <a:rPr lang="en-US" altLang="zh-CN" sz="1400" dirty="0"/>
              <a:t>, “Inductive representation learning on large graphs,” in </a:t>
            </a:r>
            <a:r>
              <a:rPr lang="en-US" altLang="zh-CN" sz="1400" dirty="0" err="1"/>
              <a:t>NeurIPS</a:t>
            </a:r>
            <a:r>
              <a:rPr lang="en-US" altLang="zh-CN" sz="1400" dirty="0"/>
              <a:t>, 2017.</a:t>
            </a:r>
            <a:endParaRPr lang="zh-CN" alt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9793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7</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Aggregator</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39047" y="101952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lvl="1"/>
            <a:r>
              <a:rPr lang="en-US" altLang="zh-CN" dirty="0"/>
              <a:t>Mean </a:t>
            </a:r>
          </a:p>
          <a:p>
            <a:pPr lvl="2"/>
            <a:r>
              <a:rPr lang="en-US" altLang="zh-CN" dirty="0"/>
              <a:t>modified mean-based aggregator </a:t>
            </a:r>
            <a:r>
              <a:rPr lang="en-US" altLang="zh-CN" i="1" dirty="0"/>
              <a:t>convolutional</a:t>
            </a:r>
          </a:p>
          <a:p>
            <a:pPr marL="914400" lvl="2" indent="0">
              <a:buNone/>
            </a:pPr>
            <a:r>
              <a:rPr lang="en-US" altLang="zh-CN" i="1" dirty="0"/>
              <a:t>    </a:t>
            </a:r>
          </a:p>
          <a:p>
            <a:pPr lvl="2"/>
            <a:endParaRPr lang="en-US" altLang="zh-CN" dirty="0"/>
          </a:p>
          <a:p>
            <a:pPr lvl="2"/>
            <a:r>
              <a:rPr lang="en-US" altLang="zh-CN" dirty="0"/>
              <a:t>Mean-based aggregator</a:t>
            </a:r>
          </a:p>
          <a:p>
            <a:pPr lvl="1"/>
            <a:endParaRPr lang="en-US" altLang="zh-CN" dirty="0"/>
          </a:p>
          <a:p>
            <a:pPr lvl="1"/>
            <a:r>
              <a:rPr lang="en-US" altLang="zh-CN" dirty="0"/>
              <a:t>LSTM </a:t>
            </a:r>
          </a:p>
          <a:p>
            <a:pPr marL="457200" lvl="1" indent="0">
              <a:buNone/>
            </a:pPr>
            <a:r>
              <a:rPr lang="en-US" altLang="zh-CN" dirty="0"/>
              <a:t>    </a:t>
            </a:r>
            <a:r>
              <a:rPr lang="en-US" altLang="zh-CN" sz="2000" dirty="0"/>
              <a:t>Apply LSTMs to a random permutation of the node's neighbors</a:t>
            </a:r>
          </a:p>
          <a:p>
            <a:pPr lvl="1"/>
            <a:endParaRPr lang="en-US" altLang="zh-CN" dirty="0"/>
          </a:p>
          <a:p>
            <a:pPr lvl="1"/>
            <a:r>
              <a:rPr lang="en-US" altLang="zh-CN" dirty="0"/>
              <a:t>Pooling </a:t>
            </a:r>
          </a:p>
          <a:p>
            <a:pPr marL="914400" lvl="2" indent="0">
              <a:buFont typeface="Arial" panose="020B0604020202020204" pitchFamily="34" charset="0"/>
              <a:buNone/>
            </a:pPr>
            <a:endParaRPr lang="en-US" altLang="zh-CN" dirty="0"/>
          </a:p>
        </p:txBody>
      </p:sp>
      <p:pic>
        <p:nvPicPr>
          <p:cNvPr id="7" name="图片 6">
            <a:extLst>
              <a:ext uri="{FF2B5EF4-FFF2-40B4-BE49-F238E27FC236}">
                <a16:creationId xmlns:a16="http://schemas.microsoft.com/office/drawing/2014/main" id="{28A89F89-FB09-4F4F-8E11-BC469BBDFE6B}"/>
              </a:ext>
            </a:extLst>
          </p:cNvPr>
          <p:cNvPicPr>
            <a:picLocks noChangeAspect="1"/>
          </p:cNvPicPr>
          <p:nvPr/>
        </p:nvPicPr>
        <p:blipFill>
          <a:blip r:embed="rId3"/>
          <a:stretch>
            <a:fillRect/>
          </a:stretch>
        </p:blipFill>
        <p:spPr>
          <a:xfrm>
            <a:off x="1714759" y="2292164"/>
            <a:ext cx="5696374" cy="463342"/>
          </a:xfrm>
          <a:prstGeom prst="rect">
            <a:avLst/>
          </a:prstGeom>
        </p:spPr>
      </p:pic>
      <p:pic>
        <p:nvPicPr>
          <p:cNvPr id="8" name="图片 7">
            <a:extLst>
              <a:ext uri="{FF2B5EF4-FFF2-40B4-BE49-F238E27FC236}">
                <a16:creationId xmlns:a16="http://schemas.microsoft.com/office/drawing/2014/main" id="{1EF8094B-BD33-4319-A997-B62ABAC26E23}"/>
              </a:ext>
            </a:extLst>
          </p:cNvPr>
          <p:cNvPicPr>
            <a:picLocks noChangeAspect="1"/>
          </p:cNvPicPr>
          <p:nvPr/>
        </p:nvPicPr>
        <p:blipFill>
          <a:blip r:embed="rId4"/>
          <a:stretch>
            <a:fillRect/>
          </a:stretch>
        </p:blipFill>
        <p:spPr>
          <a:xfrm>
            <a:off x="1171189" y="5169005"/>
            <a:ext cx="6577617" cy="481741"/>
          </a:xfrm>
          <a:prstGeom prst="rect">
            <a:avLst/>
          </a:prstGeom>
        </p:spPr>
      </p:pic>
    </p:spTree>
    <p:extLst>
      <p:ext uri="{BB962C8B-B14F-4D97-AF65-F5344CB8AC3E}">
        <p14:creationId xmlns:p14="http://schemas.microsoft.com/office/powerpoint/2010/main" val="262348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8</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Learning</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lvl="1"/>
            <a:r>
              <a:rPr lang="en-US" altLang="zh-CN" dirty="0"/>
              <a:t>Supervised learning</a:t>
            </a:r>
          </a:p>
          <a:p>
            <a:pPr marL="457200" lvl="1" indent="0">
              <a:buNone/>
            </a:pPr>
            <a:endParaRPr lang="en-US" altLang="zh-CN" dirty="0"/>
          </a:p>
          <a:p>
            <a:pPr lvl="1"/>
            <a:r>
              <a:rPr lang="en-US" altLang="zh-CN" dirty="0"/>
              <a:t>Unsupervised learning (random walk)</a:t>
            </a:r>
          </a:p>
          <a:p>
            <a:pPr marL="457200" lvl="1" indent="0">
              <a:buNone/>
            </a:pPr>
            <a:r>
              <a:rPr lang="en-US" altLang="zh-CN" dirty="0"/>
              <a:t> </a:t>
            </a:r>
          </a:p>
          <a:p>
            <a:pPr marL="457200" lvl="1" indent="0">
              <a:buNone/>
            </a:pPr>
            <a:r>
              <a:rPr lang="en-US" altLang="zh-CN" dirty="0"/>
              <a:t>    </a:t>
            </a:r>
          </a:p>
          <a:p>
            <a:pPr marL="0" indent="0">
              <a:buNone/>
            </a:pPr>
            <a:r>
              <a:rPr lang="en-US" altLang="zh-CN" dirty="0"/>
              <a:t>    </a:t>
            </a:r>
            <a:r>
              <a:rPr lang="en-US" altLang="zh-CN" sz="2000" dirty="0"/>
              <a:t>where v is a node that co-occurs near u on fixed-length random walk,     is the sigmoid function,      is a negative sampling distribution, and Q defines the number of negative samples.</a:t>
            </a:r>
          </a:p>
          <a:p>
            <a:pPr marL="914400" lvl="2" indent="0">
              <a:buFont typeface="Arial" panose="020B0604020202020204" pitchFamily="34" charset="0"/>
              <a:buNone/>
            </a:pPr>
            <a:endParaRPr lang="en-US" altLang="zh-CN" dirty="0"/>
          </a:p>
        </p:txBody>
      </p:sp>
      <p:pic>
        <p:nvPicPr>
          <p:cNvPr id="2" name="图片 1">
            <a:extLst>
              <a:ext uri="{FF2B5EF4-FFF2-40B4-BE49-F238E27FC236}">
                <a16:creationId xmlns:a16="http://schemas.microsoft.com/office/drawing/2014/main" id="{1087BF03-D486-425E-ABE5-481DD42DF27A}"/>
              </a:ext>
            </a:extLst>
          </p:cNvPr>
          <p:cNvPicPr>
            <a:picLocks noChangeAspect="1"/>
          </p:cNvPicPr>
          <p:nvPr/>
        </p:nvPicPr>
        <p:blipFill>
          <a:blip r:embed="rId5"/>
          <a:stretch>
            <a:fillRect/>
          </a:stretch>
        </p:blipFill>
        <p:spPr>
          <a:xfrm>
            <a:off x="1754870" y="2802150"/>
            <a:ext cx="7676438" cy="481741"/>
          </a:xfrm>
          <a:prstGeom prst="rect">
            <a:avLst/>
          </a:prstGeom>
        </p:spPr>
      </p:pic>
      <p:pic>
        <p:nvPicPr>
          <p:cNvPr id="13" name="图片 12">
            <a:extLst>
              <a:ext uri="{FF2B5EF4-FFF2-40B4-BE49-F238E27FC236}">
                <a16:creationId xmlns:a16="http://schemas.microsoft.com/office/drawing/2014/main" id="{ACFE418B-E89F-4AC1-8635-0E389F41BD7C}"/>
              </a:ext>
            </a:extLst>
          </p:cNvPr>
          <p:cNvPicPr>
            <a:picLocks noChangeAspect="1"/>
          </p:cNvPicPr>
          <p:nvPr>
            <p:custDataLst>
              <p:tags r:id="rId1"/>
            </p:custDataLst>
          </p:nvPr>
        </p:nvPicPr>
        <p:blipFill>
          <a:blip r:embed="rId6"/>
          <a:stretch>
            <a:fillRect/>
          </a:stretch>
        </p:blipFill>
        <p:spPr>
          <a:xfrm>
            <a:off x="9431308" y="3619327"/>
            <a:ext cx="210649" cy="175146"/>
          </a:xfrm>
          <a:prstGeom prst="rect">
            <a:avLst/>
          </a:prstGeom>
        </p:spPr>
      </p:pic>
      <p:pic>
        <p:nvPicPr>
          <p:cNvPr id="15" name="图片 14">
            <a:extLst>
              <a:ext uri="{FF2B5EF4-FFF2-40B4-BE49-F238E27FC236}">
                <a16:creationId xmlns:a16="http://schemas.microsoft.com/office/drawing/2014/main" id="{9F5E09A5-D0DE-488F-8D45-69A34C5101F2}"/>
              </a:ext>
            </a:extLst>
          </p:cNvPr>
          <p:cNvPicPr>
            <a:picLocks noChangeAspect="1"/>
          </p:cNvPicPr>
          <p:nvPr>
            <p:custDataLst>
              <p:tags r:id="rId2"/>
            </p:custDataLst>
          </p:nvPr>
        </p:nvPicPr>
        <p:blipFill>
          <a:blip r:embed="rId7"/>
          <a:stretch>
            <a:fillRect/>
          </a:stretch>
        </p:blipFill>
        <p:spPr>
          <a:xfrm>
            <a:off x="2668242" y="3893148"/>
            <a:ext cx="311264" cy="243066"/>
          </a:xfrm>
          <a:prstGeom prst="rect">
            <a:avLst/>
          </a:prstGeom>
        </p:spPr>
      </p:pic>
    </p:spTree>
    <p:extLst>
      <p:ext uri="{BB962C8B-B14F-4D97-AF65-F5344CB8AC3E}">
        <p14:creationId xmlns:p14="http://schemas.microsoft.com/office/powerpoint/2010/main" val="345418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DBE2B3-A4CE-4745-9D6D-78A5D9D586B2}"/>
              </a:ext>
            </a:extLst>
          </p:cNvPr>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pPr/>
              <a:t>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cxnSp>
        <p:nvCxnSpPr>
          <p:cNvPr id="5" name="直接连接符 4">
            <a:extLst>
              <a:ext uri="{FF2B5EF4-FFF2-40B4-BE49-F238E27FC236}">
                <a16:creationId xmlns:a16="http://schemas.microsoft.com/office/drawing/2014/main" id="{1ED6EE60-69E7-477D-940D-917F2ABF9038}"/>
              </a:ext>
            </a:extLst>
          </p:cNvPr>
          <p:cNvCxnSpPr>
            <a:cxnSpLocks/>
          </p:cNvCxnSpPr>
          <p:nvPr/>
        </p:nvCxnSpPr>
        <p:spPr>
          <a:xfrm>
            <a:off x="606175" y="842481"/>
            <a:ext cx="11142816"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5912054C-7FAE-482E-9F91-3309527043DC}"/>
              </a:ext>
            </a:extLst>
          </p:cNvPr>
          <p:cNvCxnSpPr>
            <a:cxnSpLocks/>
          </p:cNvCxnSpPr>
          <p:nvPr/>
        </p:nvCxnSpPr>
        <p:spPr>
          <a:xfrm>
            <a:off x="524592" y="6392641"/>
            <a:ext cx="11142816"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FC760740-CEB0-42C6-92CA-48C7C91928FD}"/>
              </a:ext>
            </a:extLst>
          </p:cNvPr>
          <p:cNvSpPr txBox="1"/>
          <p:nvPr/>
        </p:nvSpPr>
        <p:spPr>
          <a:xfrm>
            <a:off x="-737061" y="312024"/>
            <a:ext cx="8230235" cy="584775"/>
          </a:xfrm>
          <a:prstGeom prst="rect">
            <a:avLst/>
          </a:prstGeom>
          <a:noFill/>
        </p:spPr>
        <p:txBody>
          <a:bodyPr wrap="square" rtlCol="0">
            <a:spAutoFit/>
          </a:bodyPr>
          <a:lstStyle/>
          <a:p>
            <a:r>
              <a:rPr lang="en-US" altLang="zh-CN" sz="3200" dirty="0">
                <a:latin typeface="Arial" panose="020B0604020202020204" pitchFamily="34" charset="0"/>
                <a:ea typeface="微软雅黑" panose="020B0503020204020204" pitchFamily="34" charset="-122"/>
                <a:cs typeface="+mn-ea"/>
                <a:sym typeface="Arial" panose="020B0604020202020204" pitchFamily="34" charset="0"/>
              </a:rPr>
              <a:t>           Minibatch</a:t>
            </a:r>
            <a:endParaRPr lang="zh-CN" altLang="en-US" sz="3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内容占位符 2">
            <a:extLst>
              <a:ext uri="{FF2B5EF4-FFF2-40B4-BE49-F238E27FC236}">
                <a16:creationId xmlns:a16="http://schemas.microsoft.com/office/drawing/2014/main" id="{D796B16F-7EEE-4018-945C-332C0DF295ED}"/>
              </a:ext>
            </a:extLst>
          </p:cNvPr>
          <p:cNvSpPr txBox="1">
            <a:spLocks/>
          </p:cNvSpPr>
          <p:nvPr/>
        </p:nvSpPr>
        <p:spPr>
          <a:xfrm>
            <a:off x="358774" y="969252"/>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2" indent="0">
              <a:buFont typeface="Arial" panose="020B0604020202020204" pitchFamily="34" charset="0"/>
              <a:buNone/>
            </a:pPr>
            <a:endParaRPr lang="en-US" altLang="zh-CN" dirty="0"/>
          </a:p>
        </p:txBody>
      </p:sp>
      <p:pic>
        <p:nvPicPr>
          <p:cNvPr id="4" name="图片 3">
            <a:extLst>
              <a:ext uri="{FF2B5EF4-FFF2-40B4-BE49-F238E27FC236}">
                <a16:creationId xmlns:a16="http://schemas.microsoft.com/office/drawing/2014/main" id="{57E5CFA2-6C50-4895-9199-F55E8CEAF782}"/>
              </a:ext>
            </a:extLst>
          </p:cNvPr>
          <p:cNvPicPr>
            <a:picLocks noChangeAspect="1"/>
          </p:cNvPicPr>
          <p:nvPr/>
        </p:nvPicPr>
        <p:blipFill>
          <a:blip r:embed="rId3"/>
          <a:stretch>
            <a:fillRect/>
          </a:stretch>
        </p:blipFill>
        <p:spPr>
          <a:xfrm>
            <a:off x="713370" y="860461"/>
            <a:ext cx="8103643" cy="5569236"/>
          </a:xfrm>
          <a:prstGeom prst="rect">
            <a:avLst/>
          </a:prstGeom>
        </p:spPr>
      </p:pic>
    </p:spTree>
    <p:extLst>
      <p:ext uri="{BB962C8B-B14F-4D97-AF65-F5344CB8AC3E}">
        <p14:creationId xmlns:p14="http://schemas.microsoft.com/office/powerpoint/2010/main" val="35656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6.6779"/>
  <p:tag name="LATEXADDIN" val="\documentclass{article}&#10;\usepackage{amsmath}&#10;\pagestyle{empty}&#10;\begin{document}&#10;&#10;$$G=(V,E)$$&#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1013.123"/>
  <p:tag name="LATEXADDIN" val="\documentclass{article}&#10;\usepackage{amsmath}&#10;\pagestyle{empty}&#10;\begin{document}&#10;$H^{(l+1)}=\sigma(Z^{(l+1)})$&#10;&#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972.6284"/>
  <p:tag name="LATEXADDIN" val="\documentclass{article}&#10;\usepackage{amsmath}&#10;\pagestyle{empty}&#10;\begin{document}&#10;&#10;$$P^{(l)}=\tilde{D}^{-\frac{1}{2}}\tilde{A}\tilde{D}^{-\frac{1}{2}}$$&#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374.578"/>
  <p:tag name="LATEXADDIN" val="\documentclass{article}&#10;\usepackage{amsmath}&#10;\pagestyle{empty}&#10;\begin{document}&#10;&#10;$$\tilde{A}=A+I,\ \tilde{D}_{ii}=\sum_{j}\tilde{A}_{ij}$$&#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704.9119"/>
  <p:tag name="LATEXADDIN" val="\documentclass{article}&#10;\usepackage{amsmath}&#10;\pagestyle{empty}&#10;\begin{document}&#10;&#10;$$P^{(l)}=\tilde{D}^{-1}\tilde{A}$$&#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66.74165"/>
  <p:tag name="LATEXADDIN" val="\documentclass{article}&#10;\usepackage{amsmath}&#10;\pagestyle{empty}&#10;\begin{document}&#10;&#10;$\sigma$&#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33.4833"/>
  <p:tag name="LATEXADDIN" val="\documentclass{article}&#10;\usepackage{amsmath}&#10;\pagestyle{empty}&#10;\begin{document}&#10;&#10;$$P_n$$&#10;&#10;&#10;\end{document}"/>
  <p:tag name="IGUANATEXSIZE" val="24"/>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854.1432"/>
  <p:tag name="LATEXADDIN" val="\documentclass{article}&#10;\usepackage{amsmath}&#10;\pagestyle{empty}&#10;\begin{document}&#10;&#10;&#10;$$\hat{A}=\tilde{D}^{-\frac{1}{2}}\tilde{A}\tilde{D}^{-\frac{1}{2}}$$&#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081.365"/>
  <p:tag name="LATEXADDIN" val="\documentclass{article}&#10;\usepackage{amsmath}&#10;\pagestyle{empty}&#10;\begin{document}&#10;&#10;&#10;$$q(u)\propto \frac{1}{d_u}\sum_{v\in\mathcal{N}(u)}\frac{1}{d_v}$$&#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933.6333"/>
  <p:tag name="LATEXADDIN" val="\documentclass{article}&#10;\usepackage{amsmath}&#10;\pagestyle{empty}&#10;\begin{document}&#10;&#10;$$A=[a_{ij}]\in \mathcal{R}^{n\times n}$$&#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92.201"/>
  <p:tag name="LATEXADDIN" val="\documentclass{article}&#10;\usepackage{amsmath}&#10;\pagestyle{empty}&#10;\begin{document}&#10;&#10;$$\vert V\vert=n$$&#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862.017"/>
  <p:tag name="LATEXADDIN" val="\documentclass{article}&#10;\usepackage{amsmath}&#10;\pagestyle{empty}&#10;\begin{document}&#10;&#10;$$D=diag(d_1,\cdots,d_n),\ d_i=\sum_j a_{ij}$$&#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1427.821"/>
  <p:tag name="LATEXADDIN" val="\documentclass{article}&#10;\usepackage{amsmath}&#10;\pagestyle{empty}&#10;\begin{document}&#10;&#10;$$X=[x_1,\cdots,x_n]^T\in \mathcal{R}^{n\times c}$$&#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272.9659"/>
  <p:tag name="LATEXADDIN" val="\documentclass{article}&#10;\usepackage{amsmath}&#10;\pagestyle{empty}&#10;\begin{document}&#10;&#10;$$\mathcal{N}(v)$$&#10;&#10;&#10;\end{document}"/>
  <p:tag name="IGUANATEXSIZE" val="28"/>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209.2239"/>
  <p:tag name="LATEXADDIN" val="\documentclass{article}&#10;\usepackage{amsmath}&#10;\pagestyle{empty}&#10;\begin{document}&#10;&#10;&#10;$$H^{(l)}$$&#10;&#10;\end{document}"/>
  <p:tag name="IGUANATEXSIZE" val="28"/>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228.7214"/>
  <p:tag name="LATEXADDIN" val="\documentclass{article}&#10;\usepackage{amsmath}&#10;\pagestyle{empty}&#10;\begin{document}&#10;&#10;&#10;$$W^{(l)}$$&#10;&#10;\end{document}"/>
  <p:tag name="IGUANATEXSIZE" val="28"/>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172.853"/>
  <p:tag name="LATEXADDIN" val="\documentclass{article}&#10;\usepackage{amsmath}&#10;\pagestyle{empty}&#10;\begin{document}&#10;$Z^{(l+1)}=P^{(l)}H^{(l)}W^{(l)}$&#10;&#10;&#10;&#10;&#10;\end{document}"/>
  <p:tag name="IGUANATEXSIZE" val="24"/>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5512</TotalTime>
  <Words>1482</Words>
  <Application>Microsoft Office PowerPoint</Application>
  <PresentationFormat>宽屏</PresentationFormat>
  <Paragraphs>332</Paragraphs>
  <Slides>50</Slides>
  <Notes>50</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50</vt:i4>
      </vt:variant>
    </vt:vector>
  </HeadingPairs>
  <TitlesOfParts>
    <vt:vector size="59" baseType="lpstr">
      <vt:lpstr>等线</vt:lpstr>
      <vt:lpstr>经典圆体简</vt:lpstr>
      <vt:lpstr>Microsoft YaHei</vt:lpstr>
      <vt:lpstr>Microsoft YaHei</vt:lpstr>
      <vt:lpstr>Arial</vt:lpstr>
      <vt:lpstr>Wingdings</vt:lpstr>
      <vt:lpstr>自定义设计方案</vt:lpstr>
      <vt:lpstr>1_自定义设计方案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Guangzhi Zhao</cp:lastModifiedBy>
  <cp:revision>267</cp:revision>
  <dcterms:created xsi:type="dcterms:W3CDTF">2018-12-09T14:29:24Z</dcterms:created>
  <dcterms:modified xsi:type="dcterms:W3CDTF">2020-05-25T15:17:01Z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